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4"/>
  </p:notesMasterIdLst>
  <p:handoutMasterIdLst>
    <p:handoutMasterId r:id="rId95"/>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4" r:id="rId39"/>
    <p:sldId id="535" r:id="rId40"/>
    <p:sldId id="536" r:id="rId41"/>
    <p:sldId id="537" r:id="rId42"/>
    <p:sldId id="539" r:id="rId43"/>
    <p:sldId id="545" r:id="rId44"/>
    <p:sldId id="541" r:id="rId45"/>
    <p:sldId id="540" r:id="rId46"/>
    <p:sldId id="2411" r:id="rId47"/>
    <p:sldId id="542" r:id="rId48"/>
    <p:sldId id="543" r:id="rId49"/>
    <p:sldId id="1594" r:id="rId50"/>
    <p:sldId id="555" r:id="rId51"/>
    <p:sldId id="2412" r:id="rId52"/>
    <p:sldId id="548" r:id="rId53"/>
    <p:sldId id="2329" r:id="rId54"/>
    <p:sldId id="558" r:id="rId55"/>
    <p:sldId id="556" r:id="rId56"/>
    <p:sldId id="557" r:id="rId57"/>
    <p:sldId id="1589" r:id="rId58"/>
    <p:sldId id="2332" r:id="rId59"/>
    <p:sldId id="559" r:id="rId60"/>
    <p:sldId id="564" r:id="rId61"/>
    <p:sldId id="563" r:id="rId62"/>
    <p:sldId id="565" r:id="rId63"/>
    <p:sldId id="1590" r:id="rId64"/>
    <p:sldId id="2331" r:id="rId65"/>
    <p:sldId id="544" r:id="rId66"/>
    <p:sldId id="1592" r:id="rId67"/>
    <p:sldId id="2405" r:id="rId68"/>
    <p:sldId id="1593" r:id="rId69"/>
    <p:sldId id="1595" r:id="rId70"/>
    <p:sldId id="1599" r:id="rId71"/>
    <p:sldId id="1597" r:id="rId72"/>
    <p:sldId id="1598" r:id="rId73"/>
    <p:sldId id="1601" r:id="rId74"/>
    <p:sldId id="1588" r:id="rId75"/>
    <p:sldId id="1587" r:id="rId76"/>
    <p:sldId id="2325" r:id="rId77"/>
    <p:sldId id="2326" r:id="rId78"/>
    <p:sldId id="567" r:id="rId79"/>
    <p:sldId id="561" r:id="rId80"/>
    <p:sldId id="2335" r:id="rId81"/>
    <p:sldId id="2364" r:id="rId82"/>
    <p:sldId id="2368" r:id="rId83"/>
    <p:sldId id="2365" r:id="rId84"/>
    <p:sldId id="2400" r:id="rId85"/>
    <p:sldId id="2367" r:id="rId86"/>
    <p:sldId id="2403" r:id="rId87"/>
    <p:sldId id="2404" r:id="rId88"/>
    <p:sldId id="2408" r:id="rId89"/>
    <p:sldId id="2409" r:id="rId90"/>
    <p:sldId id="2334" r:id="rId91"/>
    <p:sldId id="2327" r:id="rId92"/>
    <p:sldId id="240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4"/>
            <p14:sldId id="535"/>
            <p14:sldId id="536"/>
            <p14:sldId id="537"/>
            <p14:sldId id="539"/>
            <p14:sldId id="545"/>
            <p14:sldId id="541"/>
            <p14:sldId id="540"/>
            <p14:sldId id="2411"/>
            <p14:sldId id="542"/>
            <p14:sldId id="543"/>
            <p14:sldId id="1594"/>
          </p14:sldIdLst>
        </p14:section>
        <p14:section name="Beyond Basics" id="{F736569E-D385-4B16-8A38-B21FC067E04C}">
          <p14:sldIdLst>
            <p14:sldId id="555"/>
            <p14:sldId id="2412"/>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Lst>
        </p14:section>
        <p14:section name="DevOps" id="{93EC80E7-7031-45D5-91DF-E78934F8D1F3}">
          <p14:sldIdLst>
            <p14:sldId id="1601"/>
            <p14:sldId id="1588"/>
            <p14:sldId id="1587"/>
            <p14:sldId id="2325"/>
            <p14:sldId id="2326"/>
            <p14:sldId id="567"/>
            <p14:sldId id="561"/>
          </p14:sldIdLst>
        </p14:section>
        <p14:section name="Azure Kubernetes Service" id="{56785AF8-CDEC-4CB0-A08B-E97639EE03EC}">
          <p14:sldIdLst>
            <p14:sldId id="2335"/>
            <p14:sldId id="2364"/>
            <p14:sldId id="2368"/>
            <p14:sldId id="2365"/>
            <p14:sldId id="2400"/>
            <p14:sldId id="2367"/>
            <p14:sldId id="2403"/>
            <p14:sldId id="2404"/>
            <p14:sldId id="2408"/>
            <p14:sldId id="2409"/>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F7F7"/>
    <a:srgbClr val="0078CF"/>
    <a:srgbClr val="FFFF00"/>
    <a:srgbClr val="414241"/>
    <a:srgbClr val="2A2A2A"/>
    <a:srgbClr val="323232"/>
    <a:srgbClr val="202120"/>
    <a:srgbClr val="4DB0FF"/>
    <a:srgbClr val="00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98384-EB23-40BE-B2B0-48A126CAD574}" v="1" dt="2020-02-18T15:46:44.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6" autoAdjust="0"/>
    <p:restoredTop sz="96952" autoAdjust="0"/>
  </p:normalViewPr>
  <p:slideViewPr>
    <p:cSldViewPr snapToGrid="0">
      <p:cViewPr varScale="1">
        <p:scale>
          <a:sx n="146" d="100"/>
          <a:sy n="146" d="100"/>
        </p:scale>
        <p:origin x="870" y="108"/>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4.xml"/><Relationship Id="rId68" Type="http://schemas.openxmlformats.org/officeDocument/2006/relationships/slide" Target="slides/slide69.xml"/><Relationship Id="rId84" Type="http://schemas.openxmlformats.org/officeDocument/2006/relationships/slide" Target="slides/slide85.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85" Type="http://schemas.openxmlformats.org/officeDocument/2006/relationships/slide" Target="slides/slide86.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88" Type="http://schemas.openxmlformats.org/officeDocument/2006/relationships/slide" Target="slides/slide8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86" Type="http://schemas.openxmlformats.org/officeDocument/2006/relationships/slide" Target="slides/slide87.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7.xml"/><Relationship Id="rId87" Type="http://schemas.openxmlformats.org/officeDocument/2006/relationships/slide" Target="slides/slide88.xml"/><Relationship Id="rId61" Type="http://schemas.openxmlformats.org/officeDocument/2006/relationships/slide" Target="slides/slide62.xml"/><Relationship Id="rId82" Type="http://schemas.openxmlformats.org/officeDocument/2006/relationships/slide" Target="slides/slide83.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aka.ms/kubelab"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914349"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Kubernetes Docs</a:t>
          </a:r>
        </a:p>
      </dsp:txBody>
      <dsp:txXfrm>
        <a:off x="914349" y="3049"/>
        <a:ext cx="2801795" cy="1681077"/>
      </dsp:txXfrm>
    </dsp:sp>
    <dsp:sp modelId="{95B4994E-CE32-4E73-A297-F9195A92E79B}">
      <dsp:nvSpPr>
        <dsp:cNvPr id="0" name=""/>
        <dsp:cNvSpPr/>
      </dsp:nvSpPr>
      <dsp:spPr>
        <a:xfrm>
          <a:off x="3996324"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API Reference</a:t>
          </a:r>
          <a:endParaRPr lang="en-GB" sz="3200" kern="1200" dirty="0"/>
        </a:p>
      </dsp:txBody>
      <dsp:txXfrm>
        <a:off x="3996324" y="3049"/>
        <a:ext cx="2801795" cy="1681077"/>
      </dsp:txXfrm>
    </dsp:sp>
    <dsp:sp modelId="{F7076DBA-37C2-47E7-8621-AB5F2AF7F134}">
      <dsp:nvSpPr>
        <dsp:cNvPr id="0" name=""/>
        <dsp:cNvSpPr/>
      </dsp:nvSpPr>
      <dsp:spPr>
        <a:xfrm>
          <a:off x="914349"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 Hands On Lab</a:t>
          </a:r>
        </a:p>
      </dsp:txBody>
      <dsp:txXfrm>
        <a:off x="914349" y="1964306"/>
        <a:ext cx="2801795" cy="1681077"/>
      </dsp:txXfrm>
    </dsp:sp>
    <dsp:sp modelId="{5DEA6634-FD9E-4228-92E4-A63F6D3C794F}">
      <dsp:nvSpPr>
        <dsp:cNvPr id="0" name=""/>
        <dsp:cNvSpPr/>
      </dsp:nvSpPr>
      <dsp:spPr>
        <a:xfrm>
          <a:off x="3996324"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a:t>
          </a:r>
        </a:p>
        <a:p>
          <a:pPr marL="0" lvl="0" indent="0" algn="ctr" defTabSz="1422400">
            <a:lnSpc>
              <a:spcPct val="90000"/>
            </a:lnSpc>
            <a:spcBef>
              <a:spcPct val="0"/>
            </a:spcBef>
            <a:spcAft>
              <a:spcPct val="35000"/>
            </a:spcAft>
            <a:buNone/>
          </a:pPr>
          <a:r>
            <a:rPr lang="en-GB" sz="3200" kern="1200" dirty="0">
              <a:solidFill>
                <a:schemeClr val="tx1"/>
              </a:solidFill>
            </a:rPr>
            <a:t>Workshop</a:t>
          </a:r>
        </a:p>
      </dsp:txBody>
      <dsp:txXfrm>
        <a:off x="3996324" y="1964306"/>
        <a:ext cx="2801795" cy="1681077"/>
      </dsp:txXfrm>
    </dsp:sp>
    <dsp:sp modelId="{8D7181A7-BFDD-48FB-B471-2DC85587B72F}">
      <dsp:nvSpPr>
        <dsp:cNvPr id="0" name=""/>
        <dsp:cNvSpPr/>
      </dsp:nvSpPr>
      <dsp:spPr>
        <a:xfrm>
          <a:off x="914349"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t>Katacoda</a:t>
          </a:r>
          <a:endParaRPr lang="en-GB" sz="3200" kern="1200" dirty="0"/>
        </a:p>
        <a:p>
          <a:pPr marL="0" lvl="0" indent="0" algn="ctr" defTabSz="1422400">
            <a:lnSpc>
              <a:spcPct val="90000"/>
            </a:lnSpc>
            <a:spcBef>
              <a:spcPct val="0"/>
            </a:spcBef>
            <a:spcAft>
              <a:spcPct val="35000"/>
            </a:spcAft>
            <a:buNone/>
          </a:pPr>
          <a:r>
            <a:rPr lang="en-GB" sz="3200" kern="1200" dirty="0"/>
            <a:t>Courses</a:t>
          </a:r>
        </a:p>
      </dsp:txBody>
      <dsp:txXfrm>
        <a:off x="914349" y="3925563"/>
        <a:ext cx="2801795" cy="1681077"/>
      </dsp:txXfrm>
    </dsp:sp>
    <dsp:sp modelId="{00BB591A-2B15-406E-AAB4-08355ECB7F52}">
      <dsp:nvSpPr>
        <dsp:cNvPr id="0" name=""/>
        <dsp:cNvSpPr/>
      </dsp:nvSpPr>
      <dsp:spPr>
        <a:xfrm>
          <a:off x="3996324"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Udemy Course</a:t>
          </a:r>
        </a:p>
      </dsp:txBody>
      <dsp:txXfrm>
        <a:off x="3996324" y="3925563"/>
        <a:ext cx="2801795" cy="168107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6:50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6:50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6:50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86.sv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4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7.xml"/><Relationship Id="rId5" Type="http://schemas.openxmlformats.org/officeDocument/2006/relationships/slide" Target="slide77.xml"/><Relationship Id="rId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7.sv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sv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7.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70.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7.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3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hyperlink" Target="https://servicemesh.io/"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18" Type="http://schemas.openxmlformats.org/officeDocument/2006/relationships/image" Target="../media/image145.png"/><Relationship Id="rId26" Type="http://schemas.openxmlformats.org/officeDocument/2006/relationships/image" Target="../media/image152.png"/><Relationship Id="rId3" Type="http://schemas.openxmlformats.org/officeDocument/2006/relationships/image" Target="../media/image130.sv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hyperlink" Target="https://landscape.cncf.io/" TargetMode="External"/><Relationship Id="rId2" Type="http://schemas.openxmlformats.org/officeDocument/2006/relationships/image" Target="../media/image129.png"/><Relationship Id="rId16" Type="http://schemas.openxmlformats.org/officeDocument/2006/relationships/image" Target="../media/image143.svg"/><Relationship Id="rId20" Type="http://schemas.openxmlformats.org/officeDocument/2006/relationships/image" Target="../media/image147.png"/><Relationship Id="rId1" Type="http://schemas.openxmlformats.org/officeDocument/2006/relationships/slideLayout" Target="../slideLayouts/slideLayout31.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svg"/><Relationship Id="rId5" Type="http://schemas.openxmlformats.org/officeDocument/2006/relationships/image" Target="../media/image132.sv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svg"/><Relationship Id="rId27" Type="http://schemas.openxmlformats.org/officeDocument/2006/relationships/image" Target="../media/image153.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2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60.png"/><Relationship Id="rId1" Type="http://schemas.openxmlformats.org/officeDocument/2006/relationships/slideLayout" Target="../slideLayouts/slideLayout43.xml"/><Relationship Id="rId5" Type="http://schemas.openxmlformats.org/officeDocument/2006/relationships/image" Target="../media/image162.svg"/><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18" Type="http://schemas.openxmlformats.org/officeDocument/2006/relationships/image" Target="../media/image165.png"/><Relationship Id="rId3" Type="http://schemas.openxmlformats.org/officeDocument/2006/relationships/image" Target="../media/image102.svg"/><Relationship Id="rId21" Type="http://schemas.openxmlformats.org/officeDocument/2006/relationships/image" Target="../media/image168.svg"/><Relationship Id="rId7" Type="http://schemas.openxmlformats.org/officeDocument/2006/relationships/image" Target="../media/image106.svg"/><Relationship Id="rId12" Type="http://schemas.openxmlformats.org/officeDocument/2006/relationships/image" Target="../media/image111.png"/><Relationship Id="rId17" Type="http://schemas.openxmlformats.org/officeDocument/2006/relationships/image" Target="../media/image164.svg"/><Relationship Id="rId25" Type="http://schemas.openxmlformats.org/officeDocument/2006/relationships/image" Target="../media/image172.svg"/><Relationship Id="rId2" Type="http://schemas.openxmlformats.org/officeDocument/2006/relationships/image" Target="../media/image101.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24" Type="http://schemas.openxmlformats.org/officeDocument/2006/relationships/image" Target="../media/image171.png"/><Relationship Id="rId5" Type="http://schemas.openxmlformats.org/officeDocument/2006/relationships/image" Target="../media/image104.svg"/><Relationship Id="rId15" Type="http://schemas.openxmlformats.org/officeDocument/2006/relationships/image" Target="../media/image114.svg"/><Relationship Id="rId23" Type="http://schemas.openxmlformats.org/officeDocument/2006/relationships/image" Target="../media/image170.svg"/><Relationship Id="rId10" Type="http://schemas.openxmlformats.org/officeDocument/2006/relationships/image" Target="../media/image109.png"/><Relationship Id="rId19" Type="http://schemas.openxmlformats.org/officeDocument/2006/relationships/image" Target="../media/image166.sv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 Id="rId22" Type="http://schemas.openxmlformats.org/officeDocument/2006/relationships/image" Target="../media/image1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73.png"/><Relationship Id="rId4" Type="http://schemas.openxmlformats.org/officeDocument/2006/relationships/image" Target="../media/image122.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22.sv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22.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59.xml"/><Relationship Id="rId5" Type="http://schemas.openxmlformats.org/officeDocument/2006/relationships/image" Target="../media/image179.svg"/><Relationship Id="rId4" Type="http://schemas.openxmlformats.org/officeDocument/2006/relationships/image" Target="../media/image178.png"/></Relationships>
</file>

<file path=ppt/slides/_rels/slide72.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90.png"/><Relationship Id="rId18" Type="http://schemas.openxmlformats.org/officeDocument/2006/relationships/image" Target="../media/image193.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17" Type="http://schemas.openxmlformats.org/officeDocument/2006/relationships/image" Target="../media/image192.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21.png"/><Relationship Id="rId10" Type="http://schemas.openxmlformats.org/officeDocument/2006/relationships/image" Target="../media/image187.svg"/><Relationship Id="rId19" Type="http://schemas.openxmlformats.org/officeDocument/2006/relationships/image" Target="../media/image194.png"/><Relationship Id="rId4" Type="http://schemas.openxmlformats.org/officeDocument/2006/relationships/image" Target="../media/image181.svg"/><Relationship Id="rId9" Type="http://schemas.openxmlformats.org/officeDocument/2006/relationships/image" Target="../media/image186.png"/><Relationship Id="rId14" Type="http://schemas.openxmlformats.org/officeDocument/2006/relationships/image" Target="../media/image191.svg"/></Relationships>
</file>

<file path=ppt/slides/_rels/slide7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96.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43.svg"/></Relationships>
</file>

<file path=ppt/slides/_rels/slide76.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00.svg"/><Relationship Id="rId4" Type="http://schemas.openxmlformats.org/officeDocument/2006/relationships/image" Target="../media/image19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hyperlink" Target="https://virtual-kubelet.io/" TargetMode="Externa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slides/_rels/slide82.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122.sv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6" Type="http://schemas.openxmlformats.org/officeDocument/2006/relationships/image" Target="../media/image121.png"/><Relationship Id="rId5" Type="http://schemas.openxmlformats.org/officeDocument/2006/relationships/image" Target="../media/image207.png"/><Relationship Id="rId4" Type="http://schemas.openxmlformats.org/officeDocument/2006/relationships/image" Target="../media/image206.png"/></Relationships>
</file>

<file path=ppt/slides/_rels/slide83.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208.png"/><Relationship Id="rId7" Type="http://schemas.openxmlformats.org/officeDocument/2006/relationships/image" Target="../media/image156.png"/><Relationship Id="rId12" Type="http://schemas.openxmlformats.org/officeDocument/2006/relationships/image" Target="../media/image122.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59.svg"/><Relationship Id="rId11" Type="http://schemas.openxmlformats.org/officeDocument/2006/relationships/image" Target="../media/image121.png"/><Relationship Id="rId5" Type="http://schemas.openxmlformats.org/officeDocument/2006/relationships/image" Target="../media/image158.png"/><Relationship Id="rId10" Type="http://schemas.openxmlformats.org/officeDocument/2006/relationships/image" Target="../media/image211.svg"/><Relationship Id="rId4" Type="http://schemas.openxmlformats.org/officeDocument/2006/relationships/image" Target="../media/image209.svg"/><Relationship Id="rId9" Type="http://schemas.openxmlformats.org/officeDocument/2006/relationships/image" Target="../media/image210.png"/></Relationships>
</file>

<file path=ppt/slides/_rels/slide8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18" Type="http://schemas.openxmlformats.org/officeDocument/2006/relationships/image" Target="../media/image223.svg"/><Relationship Id="rId3" Type="http://schemas.openxmlformats.org/officeDocument/2006/relationships/image" Target="../media/image121.png"/><Relationship Id="rId21" Type="http://schemas.openxmlformats.org/officeDocument/2006/relationships/image" Target="../media/image226.png"/><Relationship Id="rId7" Type="http://schemas.openxmlformats.org/officeDocument/2006/relationships/image" Target="../media/image212.png"/><Relationship Id="rId12" Type="http://schemas.openxmlformats.org/officeDocument/2006/relationships/image" Target="../media/image217.svg"/><Relationship Id="rId17" Type="http://schemas.openxmlformats.org/officeDocument/2006/relationships/image" Target="../media/image222.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21.svg"/><Relationship Id="rId20" Type="http://schemas.openxmlformats.org/officeDocument/2006/relationships/image" Target="../media/image225.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16.png"/><Relationship Id="rId5" Type="http://schemas.openxmlformats.org/officeDocument/2006/relationships/image" Target="../media/image21.png"/><Relationship Id="rId15" Type="http://schemas.openxmlformats.org/officeDocument/2006/relationships/image" Target="../media/image220.png"/><Relationship Id="rId10" Type="http://schemas.openxmlformats.org/officeDocument/2006/relationships/image" Target="../media/image215.svg"/><Relationship Id="rId19" Type="http://schemas.openxmlformats.org/officeDocument/2006/relationships/image" Target="../media/image224.png"/><Relationship Id="rId4" Type="http://schemas.openxmlformats.org/officeDocument/2006/relationships/image" Target="../media/image122.svg"/><Relationship Id="rId9" Type="http://schemas.openxmlformats.org/officeDocument/2006/relationships/image" Target="../media/image214.png"/><Relationship Id="rId14" Type="http://schemas.openxmlformats.org/officeDocument/2006/relationships/image" Target="../media/image219.svg"/><Relationship Id="rId22" Type="http://schemas.openxmlformats.org/officeDocument/2006/relationships/image" Target="../media/image227.svg"/></Relationships>
</file>

<file path=ppt/slides/_rels/slide85.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121.png"/><Relationship Id="rId7" Type="http://schemas.openxmlformats.org/officeDocument/2006/relationships/image" Target="../media/image230.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122.svg"/></Relationships>
</file>

<file path=ppt/slides/_rels/slide86.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121.png"/><Relationship Id="rId7" Type="http://schemas.openxmlformats.org/officeDocument/2006/relationships/image" Target="../media/image234.png"/><Relationship Id="rId2" Type="http://schemas.openxmlformats.org/officeDocument/2006/relationships/hyperlink" Target="https://docs.microsoft.com/en-us/azure/dev-spaces/" TargetMode="External"/><Relationship Id="rId1" Type="http://schemas.openxmlformats.org/officeDocument/2006/relationships/slideLayout" Target="../slideLayouts/slideLayout61.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122.svg"/></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Feb 2020, v1.4</a:t>
            </a:r>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1" name="Group 110">
            <a:extLst>
              <a:ext uri="{FF2B5EF4-FFF2-40B4-BE49-F238E27FC236}">
                <a16:creationId xmlns:a16="http://schemas.microsoft.com/office/drawing/2014/main" id="{DA1A3206-14E7-48F0-9FD7-D649C1D1F90E}"/>
              </a:ext>
            </a:extLst>
          </p:cNvPr>
          <p:cNvGrpSpPr/>
          <p:nvPr/>
        </p:nvGrpSpPr>
        <p:grpSpPr>
          <a:xfrm>
            <a:off x="6519555" y="1432224"/>
            <a:ext cx="4357316" cy="3985159"/>
            <a:chOff x="6519555" y="1432224"/>
            <a:chExt cx="4357316" cy="3985159"/>
          </a:xfrm>
        </p:grpSpPr>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3985159"/>
              <a:chOff x="6650285" y="1460446"/>
              <a:chExt cx="4444689" cy="4065069"/>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897657"/>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pic>
          <p:nvPicPr>
            <p:cNvPr id="113" name="Graphic 112">
              <a:extLst>
                <a:ext uri="{FF2B5EF4-FFF2-40B4-BE49-F238E27FC236}">
                  <a16:creationId xmlns:a16="http://schemas.microsoft.com/office/drawing/2014/main" id="{A4B3AD3C-F470-4F50-BE75-C4E6F05D5D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984" y="3748576"/>
              <a:ext cx="1915577" cy="539427"/>
            </a:xfrm>
            <a:prstGeom prst="rect">
              <a:avLst/>
            </a:prstGeom>
          </p:spPr>
        </p:pic>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heel(1)">
                                      <p:cBhvr>
                                        <p:cTn id="39" dur="2000"/>
                                        <p:tgtEl>
                                          <p:spTgt spid="12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heel(1)">
                                      <p:cBhvr>
                                        <p:cTn id="42" dur="2000"/>
                                        <p:tgtEl>
                                          <p:spTgt spid="12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wheel(1)">
                                      <p:cBhvr>
                                        <p:cTn id="45" dur="2000"/>
                                        <p:tgtEl>
                                          <p:spTgt spid="12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wheel(1)">
                                      <p:cBhvr>
                                        <p:cTn id="48" dur="20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fade">
                                      <p:cBhvr>
                                        <p:cTn id="51" dur="500"/>
                                        <p:tgtEl>
                                          <p:spTgt spid="121"/>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wheel(1)">
                                      <p:cBhvr>
                                        <p:cTn id="54" dur="2000"/>
                                        <p:tgtEl>
                                          <p:spTgt spid="126"/>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5" name="Graphic 4">
              <a:extLst>
                <a:ext uri="{FF2B5EF4-FFF2-40B4-BE49-F238E27FC236}">
                  <a16:creationId xmlns:a16="http://schemas.microsoft.com/office/drawing/2014/main" id="{9A0A87A6-65ED-4A74-A05C-4B7061E15C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65" name="Graphic 64">
              <a:extLst>
                <a:ext uri="{FF2B5EF4-FFF2-40B4-BE49-F238E27FC236}">
                  <a16:creationId xmlns:a16="http://schemas.microsoft.com/office/drawing/2014/main" id="{6B63D981-2B3D-40E9-89D5-7FF5883540C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 / Unopinionated </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Nginx 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Virtual </a:t>
            </a:r>
            <a:r>
              <a:rPr lang="en-GB" dirty="0" err="1"/>
              <a:t>Kubelet</a:t>
            </a:r>
            <a:endParaRPr lang="en-GB" dirty="0"/>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a:t>
            </a:r>
            <a:r>
              <a:rPr lang="en-GB" dirty="0" err="1"/>
              <a:t>Catalog</a:t>
            </a:r>
            <a:endParaRPr lang="en-GB" dirty="0"/>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hand out</a:t>
            </a:r>
          </a:p>
          <a:p>
            <a:pPr marL="179388" indent="-179388"/>
            <a:r>
              <a:rPr lang="en-GB" sz="2400" b="0" dirty="0">
                <a:latin typeface="+mn-lt"/>
                <a:cs typeface="Segoe UI Semibold" panose="020B0702040204020203" pitchFamily="34" charset="0"/>
              </a:rPr>
              <a:t>Alternatively take out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984444" y="1356893"/>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984444" y="2609649"/>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a:off x="6955094" y="2205360"/>
            <a:ext cx="642402" cy="2450113"/>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dirty="0" err="1">
                <a:solidFill>
                  <a:srgbClr val="1E76CA"/>
                </a:solidFill>
                <a:latin typeface="+mj-lt"/>
                <a:ea typeface="Segoe UI" pitchFamily="34" charset="0"/>
                <a:cs typeface="Segoe UI" pitchFamily="34" charset="0"/>
              </a:rPr>
              <a:t>kube</a:t>
            </a:r>
            <a:r>
              <a:rPr lang="en-GB" sz="2353" dirty="0">
                <a:solidFill>
                  <a:srgbClr val="1E76CA"/>
                </a:solidFill>
                <a:latin typeface="+mj-l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30522" y="516079"/>
            <a:ext cx="305199" cy="2894290"/>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6" name="Group 5">
            <a:extLst>
              <a:ext uri="{FF2B5EF4-FFF2-40B4-BE49-F238E27FC236}">
                <a16:creationId xmlns:a16="http://schemas.microsoft.com/office/drawing/2014/main" id="{E07B6E59-A7B4-4A29-8540-474D5EA39D25}"/>
              </a:ext>
            </a:extLst>
          </p:cNvPr>
          <p:cNvGrpSpPr/>
          <p:nvPr/>
        </p:nvGrpSpPr>
        <p:grpSpPr>
          <a:xfrm>
            <a:off x="8347752" y="2273238"/>
            <a:ext cx="941987" cy="1007258"/>
            <a:chOff x="8873151" y="2544029"/>
            <a:chExt cx="1160831" cy="1241265"/>
          </a:xfrm>
        </p:grpSpPr>
        <p:sp>
          <p:nvSpPr>
            <p:cNvPr id="9" name="Rectangle 8">
              <a:extLst>
                <a:ext uri="{FF2B5EF4-FFF2-40B4-BE49-F238E27FC236}">
                  <a16:creationId xmlns:a16="http://schemas.microsoft.com/office/drawing/2014/main" id="{56B1E96E-0E20-4795-9375-EB92C8213D08}"/>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31" name="3D" title="Icon of a 3D box with square points on each corner">
              <a:extLst>
                <a:ext uri="{FF2B5EF4-FFF2-40B4-BE49-F238E27FC236}">
                  <a16:creationId xmlns:a16="http://schemas.microsoft.com/office/drawing/2014/main" id="{D44F12C4-6F11-4707-8B9D-B9C36035076C}"/>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07DEE1AF-A81E-49B8-B697-F58FCDAC42CD}"/>
              </a:ext>
            </a:extLst>
          </p:cNvPr>
          <p:cNvGrpSpPr/>
          <p:nvPr/>
        </p:nvGrpSpPr>
        <p:grpSpPr>
          <a:xfrm>
            <a:off x="9547824" y="2273238"/>
            <a:ext cx="941987" cy="1007258"/>
            <a:chOff x="8873151" y="2544029"/>
            <a:chExt cx="1160831" cy="1241265"/>
          </a:xfrm>
        </p:grpSpPr>
        <p:sp>
          <p:nvSpPr>
            <p:cNvPr id="41" name="Rectangle 40">
              <a:extLst>
                <a:ext uri="{FF2B5EF4-FFF2-40B4-BE49-F238E27FC236}">
                  <a16:creationId xmlns:a16="http://schemas.microsoft.com/office/drawing/2014/main" id="{7CB48560-AE86-4800-B635-ACC83EE3C3CB}"/>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2" name="3D" title="Icon of a 3D box with square points on each corner">
              <a:extLst>
                <a:ext uri="{FF2B5EF4-FFF2-40B4-BE49-F238E27FC236}">
                  <a16:creationId xmlns:a16="http://schemas.microsoft.com/office/drawing/2014/main" id="{915E3A01-0C75-41B9-AD90-45D5B0186D36}"/>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3" name="Group 42">
            <a:extLst>
              <a:ext uri="{FF2B5EF4-FFF2-40B4-BE49-F238E27FC236}">
                <a16:creationId xmlns:a16="http://schemas.microsoft.com/office/drawing/2014/main" id="{A7084B56-5F08-4DA7-8857-657810AC8DC4}"/>
              </a:ext>
            </a:extLst>
          </p:cNvPr>
          <p:cNvGrpSpPr/>
          <p:nvPr/>
        </p:nvGrpSpPr>
        <p:grpSpPr>
          <a:xfrm>
            <a:off x="8912492" y="3566787"/>
            <a:ext cx="941987" cy="1007258"/>
            <a:chOff x="8873151" y="2544029"/>
            <a:chExt cx="1160831" cy="1241265"/>
          </a:xfrm>
        </p:grpSpPr>
        <p:sp>
          <p:nvSpPr>
            <p:cNvPr id="44" name="Rectangle 43">
              <a:extLst>
                <a:ext uri="{FF2B5EF4-FFF2-40B4-BE49-F238E27FC236}">
                  <a16:creationId xmlns:a16="http://schemas.microsoft.com/office/drawing/2014/main" id="{1D7C00DB-D9A0-4683-980B-CD4E49F07771}"/>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5" name="3D" title="Icon of a 3D box with square points on each corner">
              <a:extLst>
                <a:ext uri="{FF2B5EF4-FFF2-40B4-BE49-F238E27FC236}">
                  <a16:creationId xmlns:a16="http://schemas.microsoft.com/office/drawing/2014/main" id="{6D64FA38-499D-48D8-A30A-7A557A6D24EA}"/>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228383" y="3216404"/>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1" name="Arrow: Right 50">
            <a:extLst>
              <a:ext uri="{FF2B5EF4-FFF2-40B4-BE49-F238E27FC236}">
                <a16:creationId xmlns:a16="http://schemas.microsoft.com/office/drawing/2014/main" id="{3536734C-A242-427A-B5A0-0EAEFE2C87E7}"/>
              </a:ext>
            </a:extLst>
          </p:cNvPr>
          <p:cNvSpPr/>
          <p:nvPr/>
        </p:nvSpPr>
        <p:spPr bwMode="auto">
          <a:xfrm>
            <a:off x="7484412" y="257187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2" name="Arrow: Right 51">
            <a:extLst>
              <a:ext uri="{FF2B5EF4-FFF2-40B4-BE49-F238E27FC236}">
                <a16:creationId xmlns:a16="http://schemas.microsoft.com/office/drawing/2014/main" id="{C7D5CA0D-9B98-4AA4-B7F1-D9042AE4EE3E}"/>
              </a:ext>
            </a:extLst>
          </p:cNvPr>
          <p:cNvSpPr/>
          <p:nvPr/>
        </p:nvSpPr>
        <p:spPr bwMode="auto">
          <a:xfrm>
            <a:off x="7484411" y="382651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external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517918"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Internal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9867900" cy="594359"/>
          </a:xfrm>
        </p:spPr>
        <p:txBody>
          <a:bodyPr>
            <a:normAutofit fontScale="90000"/>
          </a:bodyPr>
          <a:lstStyle/>
          <a:p>
            <a:r>
              <a:rPr lang="en-GB" dirty="0"/>
              <a:t>Services – Illustrated</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457200" y="1051560"/>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2" name="TextBox 1">
            <a:extLst>
              <a:ext uri="{FF2B5EF4-FFF2-40B4-BE49-F238E27FC236}">
                <a16:creationId xmlns:a16="http://schemas.microsoft.com/office/drawing/2014/main" id="{D5593981-B402-40D9-B4A0-33800B841F91}"/>
              </a:ext>
            </a:extLst>
          </p:cNvPr>
          <p:cNvSpPr txBox="1"/>
          <p:nvPr/>
        </p:nvSpPr>
        <p:spPr>
          <a:xfrm>
            <a:off x="9854479" y="4974488"/>
            <a:ext cx="2255824" cy="699404"/>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Note. Uses ‘round robin’ to select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01030" y="3654852"/>
            <a:ext cx="827353"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0207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0" grpId="0" animBg="1"/>
      <p:bldP spid="51" grpId="0" animBg="1"/>
      <p:bldP spid="52" grpId="0" animBg="1"/>
      <p:bldP spid="55" grpId="0" animBg="1"/>
      <p:bldP spid="56" grpId="0" animBg="1"/>
      <p:bldP spid="32" grpId="0" animBg="1"/>
      <p:bldP spid="5" grpId="0"/>
      <p:bldP spid="33" grpId="0"/>
      <p:bldP spid="2" grpId="0" animBg="1"/>
      <p:bldP spid="12"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a:t>
            </a:r>
            <a:r>
              <a:rPr lang="en-GB" b="0" dirty="0" err="1">
                <a:latin typeface="+mj-lt"/>
              </a:rPr>
              <a:t>Flocker</a:t>
            </a:r>
            <a:r>
              <a:rPr lang="en-GB" b="0" dirty="0">
                <a:latin typeface="+mj-lt"/>
              </a:rPr>
              <a:t>,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Multi tenancy</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70773" cy="3764282"/>
          </a:xfrm>
        </p:spPr>
        <p:txBody>
          <a:bodyPr/>
          <a:lstStyle/>
          <a:p>
            <a:r>
              <a:rPr lang="en-GB" b="0" dirty="0">
                <a:latin typeface="+mj-lt"/>
              </a:rPr>
              <a:t>Most Kubernetes objects live inside a </a:t>
            </a:r>
            <a:r>
              <a:rPr lang="en-GB" b="0" i="1" dirty="0">
                <a:latin typeface="+mj-lt"/>
              </a:rPr>
              <a:t>Namespace</a:t>
            </a:r>
          </a:p>
          <a:p>
            <a:r>
              <a:rPr lang="en-GB" b="0" dirty="0">
                <a:latin typeface="+mj-lt"/>
              </a:rPr>
              <a:t>Kubernetes starts with two </a:t>
            </a:r>
            <a:r>
              <a:rPr lang="en-GB" b="0" i="1" dirty="0">
                <a:latin typeface="+mj-lt"/>
              </a:rPr>
              <a:t>Namespaces:</a:t>
            </a:r>
            <a:r>
              <a:rPr lang="en-GB" b="0" dirty="0">
                <a:latin typeface="+mj-lt"/>
              </a:rPr>
              <a:t> </a:t>
            </a:r>
            <a:r>
              <a:rPr lang="en-GB" b="0" dirty="0">
                <a:latin typeface="Consolas" panose="020B0609020204030204" pitchFamily="49" charset="0"/>
              </a:rPr>
              <a:t>default</a:t>
            </a:r>
            <a:r>
              <a:rPr lang="en-GB" b="0" dirty="0">
                <a:latin typeface="+mj-lt"/>
              </a:rPr>
              <a:t> and </a:t>
            </a:r>
            <a:r>
              <a:rPr lang="en-GB" b="0" dirty="0" err="1">
                <a:latin typeface="Consolas" panose="020B0609020204030204" pitchFamily="49" charset="0"/>
              </a:rPr>
              <a:t>kube</a:t>
            </a:r>
            <a:r>
              <a:rPr lang="en-GB" b="0" dirty="0">
                <a:latin typeface="Consolas" panose="020B0609020204030204" pitchFamily="49" charset="0"/>
              </a:rPr>
              <a:t>-system</a:t>
            </a:r>
          </a:p>
          <a:p>
            <a:r>
              <a:rPr lang="en-GB" b="0" dirty="0">
                <a:latin typeface="+mj-lt"/>
              </a:rPr>
              <a:t>You can create </a:t>
            </a:r>
            <a:r>
              <a:rPr lang="en-GB" b="0" i="1" dirty="0">
                <a:latin typeface="+mj-lt"/>
              </a:rPr>
              <a:t>Namespaces</a:t>
            </a:r>
            <a:r>
              <a:rPr lang="en-GB" b="0" dirty="0">
                <a:latin typeface="+mj-lt"/>
              </a:rPr>
              <a:t> to </a:t>
            </a:r>
            <a:r>
              <a:rPr lang="en-GB" dirty="0">
                <a:latin typeface="+mj-lt"/>
              </a:rPr>
              <a:t>logically partition </a:t>
            </a:r>
            <a:r>
              <a:rPr lang="en-GB" b="0" dirty="0">
                <a:latin typeface="+mj-lt"/>
              </a:rPr>
              <a:t>a cluster, e.g. for dev/test or different customers</a:t>
            </a:r>
          </a:p>
          <a:p>
            <a:r>
              <a:rPr lang="en-GB" dirty="0">
                <a:latin typeface="+mj-lt"/>
              </a:rPr>
              <a:t>Nodes will be shared </a:t>
            </a:r>
            <a:r>
              <a:rPr lang="en-GB" b="0" dirty="0">
                <a:latin typeface="+mj-lt"/>
              </a:rPr>
              <a:t>across </a:t>
            </a:r>
            <a:r>
              <a:rPr lang="en-GB" b="0" i="1" dirty="0">
                <a:latin typeface="+mj-lt"/>
              </a:rPr>
              <a:t>Namespaces</a:t>
            </a:r>
            <a:endParaRPr lang="en-GB" b="0" dirty="0">
              <a:latin typeface="+mj-lt"/>
            </a:endParaRP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is becoming standard for any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6455193" cy="3764282"/>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br>
              <a:rPr lang="en-GB" b="0" i="1" dirty="0">
                <a:latin typeface="+mj-lt"/>
              </a:rPr>
            </a:b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2182" y="1072177"/>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68" y="1070899"/>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9258554" y="784869"/>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10256155" y="784869"/>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511088" y="3931758"/>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467720" y="1781034"/>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3" name="TextBox 32">
            <a:extLst>
              <a:ext uri="{FF2B5EF4-FFF2-40B4-BE49-F238E27FC236}">
                <a16:creationId xmlns:a16="http://schemas.microsoft.com/office/drawing/2014/main" id="{E1804AE8-AA85-4326-B547-C492D3633BF1}"/>
              </a:ext>
            </a:extLst>
          </p:cNvPr>
          <p:cNvSpPr txBox="1"/>
          <p:nvPr/>
        </p:nvSpPr>
        <p:spPr>
          <a:xfrm>
            <a:off x="5065458" y="3954773"/>
            <a:ext cx="3164066" cy="1530401"/>
          </a:xfrm>
          <a:prstGeom prst="rect">
            <a:avLst/>
          </a:prstGeom>
          <a:solidFill>
            <a:schemeClr val="bg2"/>
          </a:solidFill>
          <a:ln w="28575">
            <a:solidFill>
              <a:srgbClr val="C00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Kubernetes has many authentication and authorization schemes. </a:t>
            </a:r>
            <a:br>
              <a:rPr lang="en-GB" i="0" dirty="0">
                <a:solidFill>
                  <a:schemeClr val="tx1">
                    <a:lumMod val="75000"/>
                    <a:lumOff val="25000"/>
                  </a:schemeClr>
                </a:solidFill>
              </a:rPr>
            </a:br>
            <a:r>
              <a:rPr lang="en-GB" i="0" dirty="0">
                <a:solidFill>
                  <a:schemeClr val="tx1">
                    <a:lumMod val="75000"/>
                    <a:lumOff val="25000"/>
                  </a:schemeClr>
                </a:solidFill>
              </a:rPr>
              <a:t>This complex area is deemed out of scope for this guide</a:t>
            </a:r>
          </a:p>
        </p:txBody>
      </p:sp>
      <p:pic>
        <p:nvPicPr>
          <p:cNvPr id="3" name="Graphic 2" descr="Warning">
            <a:extLst>
              <a:ext uri="{FF2B5EF4-FFF2-40B4-BE49-F238E27FC236}">
                <a16:creationId xmlns:a16="http://schemas.microsoft.com/office/drawing/2014/main" id="{1C7EC0BF-A59C-4561-8AEC-672961D3A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3997" y="4052793"/>
            <a:ext cx="458011" cy="458011"/>
          </a:xfrm>
          <a:prstGeom prst="rect">
            <a:avLst/>
          </a:prstGeom>
        </p:spPr>
      </p:pic>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Illustrated</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3416320"/>
          </a:xfrm>
          <a:prstGeom prst="rect">
            <a:avLst/>
          </a:prstGeom>
        </p:spPr>
        <p:txBody>
          <a:bodyPr wrap="square">
            <a:spAutoFit/>
          </a:bodyPr>
          <a:lstStyle/>
          <a:p>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DevOps Containers Lifecycle Loop</a:t>
            </a:r>
          </a:p>
          <a:p>
            <a:r>
              <a:rPr lang="fr-FR" sz="1050" dirty="0">
                <a:solidFill>
                  <a:srgbClr val="FFFFFF"/>
                </a:solidFill>
              </a:rPr>
              <a:t>Cluster 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Virtual Nodes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r>
              <a:rPr lang="en-GB" sz="1050" dirty="0"/>
              <a:t>Azure </a:t>
            </a:r>
            <a:r>
              <a:rPr lang="en-GB" sz="1050"/>
              <a:t>DevSpaces</a:t>
            </a:r>
            <a:endParaRPr lang="en-GB" sz="1050" dirty="0"/>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886501"/>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Accessing the 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err="1"/>
              <a:t>ConfigMaps</a:t>
            </a:r>
            <a:endParaRPr lang="en-GB" sz="1050" dirty="0"/>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Service Mesh</a:t>
            </a: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r>
              <a:rPr lang="en-GB" sz="1050" b="1" dirty="0">
                <a:solidFill>
                  <a:srgbClr val="4DB0FF"/>
                </a:solidFill>
              </a:rPr>
              <a:t>Scaling</a:t>
            </a:r>
          </a:p>
          <a:p>
            <a:r>
              <a:rPr lang="en-GB" sz="1050" dirty="0"/>
              <a:t>Manually Scaling</a:t>
            </a:r>
          </a:p>
          <a:p>
            <a:r>
              <a:rPr lang="en-GB" sz="1050" dirty="0"/>
              <a:t>Horizontal Pod </a:t>
            </a:r>
            <a:r>
              <a:rPr lang="en-GB" sz="1050" dirty="0" err="1"/>
              <a:t>Autoscaler</a:t>
            </a:r>
            <a:r>
              <a:rPr lang="en-GB" sz="1050" dirty="0"/>
              <a:t> (HPA)</a:t>
            </a:r>
          </a:p>
          <a:p>
            <a:r>
              <a:rPr lang="en-GB" sz="1050" dirty="0"/>
              <a:t>Cluster </a:t>
            </a:r>
            <a:r>
              <a:rPr lang="en-GB" sz="1050" dirty="0" err="1"/>
              <a:t>Autoscaler</a:t>
            </a:r>
            <a:r>
              <a:rPr lang="en-GB" sz="1050" dirty="0"/>
              <a:t> (CA)</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t>Main management &amp; control interface to Kubernetes</a:t>
            </a:r>
          </a:p>
          <a:p>
            <a:r>
              <a:rPr lang="en-GB" sz="2600" b="0" dirty="0"/>
              <a:t>Single executable binary</a:t>
            </a:r>
          </a:p>
          <a:p>
            <a:r>
              <a:rPr lang="en-GB" sz="2600" b="0" dirty="0"/>
              <a:t>Can manage several clusters</a:t>
            </a:r>
          </a:p>
          <a:p>
            <a:r>
              <a:rPr lang="en-GB" sz="2600" b="0" dirty="0"/>
              <a:t>Secure interface to Kubernetes API</a:t>
            </a:r>
          </a:p>
          <a:p>
            <a:r>
              <a:rPr lang="en-GB" sz="2600" b="0" dirty="0"/>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get nodes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all</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a:t>
              </a:r>
              <a:r>
                <a:rPr lang="en-GB" sz="1600" dirty="0" err="1">
                  <a:solidFill>
                    <a:schemeClr val="bg2"/>
                  </a:solidFill>
                  <a:latin typeface="Consolas" panose="020B0609020204030204" pitchFamily="49" charset="0"/>
                </a:rPr>
                <a:t>myPod</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delete deploy/</a:t>
              </a:r>
              <a:r>
                <a:rPr lang="en-GB" sz="1600" dirty="0" err="1">
                  <a:solidFill>
                    <a:schemeClr val="bg2"/>
                  </a:solidFill>
                  <a:latin typeface="Consolas" panose="020B0609020204030204" pitchFamily="49" charset="0"/>
                </a:rPr>
                <a:t>mydeploy</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Create resources from YAML</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apply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run</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Directly start </a:t>
              </a:r>
              <a:br>
                <a:rPr lang="en-GB" dirty="0">
                  <a:solidFill>
                    <a:schemeClr val="accent4">
                      <a:lumMod val="75000"/>
                    </a:schemeClr>
                  </a:solidFill>
                </a:rPr>
              </a:br>
              <a:r>
                <a:rPr lang="en-GB" dirty="0">
                  <a:solidFill>
                    <a:schemeClr val="accent4">
                      <a:lumMod val="75000"/>
                    </a:schemeClr>
                  </a:solidFill>
                </a:rPr>
                <a:t>and run pods</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nginx</a:t>
              </a:r>
              <a:r>
                <a:rPr lang="en-GB" sz="1600" dirty="0">
                  <a:solidFill>
                    <a:schemeClr val="bg2"/>
                  </a:solidFill>
                  <a:latin typeface="Consolas" panose="020B0609020204030204" pitchFamily="49" charset="0"/>
                </a:rPr>
                <a:t> </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--image=</a:t>
              </a:r>
              <a:r>
                <a:rPr lang="en-GB" sz="1600" dirty="0" err="1">
                  <a:solidFill>
                    <a:schemeClr val="bg2"/>
                  </a:solidFill>
                  <a:latin typeface="Consolas" panose="020B0609020204030204" pitchFamily="49" charset="0"/>
                </a:rPr>
                <a:t>nginx</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--replicas=3</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--image=foo/</a:t>
              </a:r>
              <a:r>
                <a:rPr lang="en-GB" sz="1600" dirty="0" err="1">
                  <a:solidFill>
                    <a:schemeClr val="bg2"/>
                  </a:solidFill>
                  <a:latin typeface="Consolas" panose="020B0609020204030204" pitchFamily="49" charset="0"/>
                </a:rPr>
                <a:t>img</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--port=8080</a:t>
              </a: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describe</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Get details of any resource</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describe pod/pod138</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svc/</a:t>
              </a:r>
              <a:r>
                <a:rPr lang="en-GB" sz="1600" dirty="0" err="1">
                  <a:solidFill>
                    <a:schemeClr val="bg2"/>
                  </a:solidFill>
                  <a:latin typeface="Consolas" panose="020B0609020204030204" pitchFamily="49" charset="0"/>
                </a:rPr>
                <a:t>myservice</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pod -l app=</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2483309" y="6294936"/>
            <a:ext cx="7307461"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2483310" y="5787104"/>
            <a:ext cx="7307460"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a:t>
            </a:r>
            <a:r>
              <a:rPr lang="en-GB" sz="2400" dirty="0" err="1">
                <a:solidFill>
                  <a:srgbClr val="0078D7"/>
                </a:solidFill>
              </a:rPr>
              <a:t>cheatsheet</a:t>
            </a:r>
            <a:endParaRPr lang="en-GB" sz="2400" dirty="0">
              <a:solidFill>
                <a:srgbClr val="0078D7"/>
              </a:solidFill>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6830" y="5824729"/>
            <a:ext cx="914400" cy="914400"/>
          </a:xfrm>
          <a:prstGeom prst="rect">
            <a:avLst/>
          </a:prstGeom>
        </p:spPr>
      </p:pic>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dirty="0"/>
              <a:t>Management web UI </a:t>
            </a:r>
          </a:p>
          <a:p>
            <a:r>
              <a:rPr lang="en-GB" dirty="0"/>
              <a:t>Runs inside Kubernetes as a pod</a:t>
            </a:r>
          </a:p>
          <a:p>
            <a:r>
              <a:rPr lang="en-GB" dirty="0"/>
              <a:t>Not secure, should never be exposed externally </a:t>
            </a:r>
          </a:p>
          <a:p>
            <a:r>
              <a:rPr lang="en-GB" dirty="0"/>
              <a:t>Optional, not required to run Kubernetes</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7CE91EC-C557-4132-872E-5E8D2F7EDE86}"/>
              </a:ext>
            </a:extLst>
          </p:cNvPr>
          <p:cNvSpPr/>
          <p:nvPr/>
        </p:nvSpPr>
        <p:spPr>
          <a:xfrm>
            <a:off x="3464312" y="2549912"/>
            <a:ext cx="2758068"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86A59AEA-A9A2-4A1D-9735-D6535496A9DF}"/>
              </a:ext>
            </a:extLst>
          </p:cNvPr>
          <p:cNvSpPr>
            <a:spLocks noGrp="1"/>
          </p:cNvSpPr>
          <p:nvPr>
            <p:ph type="title"/>
          </p:nvPr>
        </p:nvSpPr>
        <p:spPr/>
        <p:txBody>
          <a:bodyPr>
            <a:normAutofit fontScale="90000"/>
          </a:bodyPr>
          <a:lstStyle/>
          <a:p>
            <a:r>
              <a:rPr lang="en-GB" dirty="0"/>
              <a:t>Accessing the Dashboard</a:t>
            </a:r>
          </a:p>
        </p:txBody>
      </p:sp>
      <p:sp>
        <p:nvSpPr>
          <p:cNvPr id="10" name="Text Placeholder 9">
            <a:extLst>
              <a:ext uri="{FF2B5EF4-FFF2-40B4-BE49-F238E27FC236}">
                <a16:creationId xmlns:a16="http://schemas.microsoft.com/office/drawing/2014/main" id="{02FCD202-FEA1-4208-B52E-0213BCC8234B}"/>
              </a:ext>
            </a:extLst>
          </p:cNvPr>
          <p:cNvSpPr>
            <a:spLocks noGrp="1"/>
          </p:cNvSpPr>
          <p:nvPr>
            <p:ph idx="1"/>
          </p:nvPr>
        </p:nvSpPr>
        <p:spPr>
          <a:xfrm>
            <a:off x="457200" y="1866900"/>
            <a:ext cx="11277598" cy="4514047"/>
          </a:xfrm>
        </p:spPr>
        <p:txBody>
          <a:bodyPr/>
          <a:lstStyle/>
          <a:p>
            <a:pPr marL="457200" indent="-457200">
              <a:buClr>
                <a:schemeClr val="bg1">
                  <a:lumMod val="20000"/>
                  <a:lumOff val="80000"/>
                </a:schemeClr>
              </a:buClr>
              <a:buFont typeface="Arial" panose="020B0604020202020204" pitchFamily="34" charset="0"/>
              <a:buChar char="•"/>
            </a:pPr>
            <a:r>
              <a:rPr lang="en-GB" dirty="0"/>
              <a:t>Open proxy to Kubernetes API server</a:t>
            </a:r>
          </a:p>
          <a:p>
            <a:pPr marL="457200" indent="-457200">
              <a:buClr>
                <a:schemeClr val="bg1">
                  <a:lumMod val="20000"/>
                  <a:lumOff val="80000"/>
                </a:schemeClr>
              </a:buClr>
              <a:buFont typeface="Arial" panose="020B0604020202020204" pitchFamily="34" charset="0"/>
              <a:buChar char="•"/>
            </a:pPr>
            <a:r>
              <a:rPr lang="en-GB" dirty="0"/>
              <a:t>Run command:</a:t>
            </a:r>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proxy</a:t>
            </a:r>
          </a:p>
          <a:p>
            <a:pPr marL="457200" indent="-457200">
              <a:buClr>
                <a:schemeClr val="bg1">
                  <a:lumMod val="20000"/>
                  <a:lumOff val="80000"/>
                </a:schemeClr>
              </a:buClr>
              <a:buFont typeface="Arial" panose="020B0604020202020204" pitchFamily="34" charset="0"/>
              <a:buChar char="•"/>
            </a:pPr>
            <a:r>
              <a:rPr lang="en-GB" dirty="0"/>
              <a:t>Access this URL</a:t>
            </a:r>
            <a:br>
              <a:rPr lang="en-GB" dirty="0"/>
            </a:br>
            <a:r>
              <a:rPr lang="en-GB" sz="2000" dirty="0">
                <a:latin typeface="Segoe UI Light" panose="020B0502040204020203" pitchFamily="34" charset="0"/>
                <a:cs typeface="Segoe UI Light" panose="020B0502040204020203" pitchFamily="34" charset="0"/>
              </a:rPr>
              <a:t>http://localhost:8001/api/v1/namespaces/kube-system/services/kubernetes-dashboard/proxy</a:t>
            </a:r>
          </a:p>
          <a:p>
            <a:pPr>
              <a:buClr>
                <a:schemeClr val="bg1">
                  <a:lumMod val="20000"/>
                  <a:lumOff val="80000"/>
                </a:schemeClr>
              </a:buClr>
            </a:pPr>
            <a:endParaRPr lang="en-GB" dirty="0"/>
          </a:p>
          <a:p>
            <a:pPr marL="457200" indent="-457200">
              <a:buClr>
                <a:schemeClr val="bg1">
                  <a:lumMod val="20000"/>
                  <a:lumOff val="80000"/>
                </a:schemeClr>
              </a:buClr>
              <a:buFont typeface="Arial" panose="020B0604020202020204" pitchFamily="34" charset="0"/>
              <a:buChar char="•"/>
            </a:pPr>
            <a:endParaRPr lang="en-GB" dirty="0"/>
          </a:p>
        </p:txBody>
      </p:sp>
      <p:pic>
        <p:nvPicPr>
          <p:cNvPr id="16" name="Picture 15">
            <a:extLst>
              <a:ext uri="{FF2B5EF4-FFF2-40B4-BE49-F238E27FC236}">
                <a16:creationId xmlns:a16="http://schemas.microsoft.com/office/drawing/2014/main" id="{489A3F25-AAFB-4BD1-B047-FCBA7C969036}"/>
              </a:ext>
            </a:extLst>
          </p:cNvPr>
          <p:cNvPicPr>
            <a:picLocks noChangeAspect="1"/>
          </p:cNvPicPr>
          <p:nvPr/>
        </p:nvPicPr>
        <p:blipFill rotWithShape="1">
          <a:blip r:embed="rId2"/>
          <a:srcRect r="13228" b="26820"/>
          <a:stretch/>
        </p:blipFill>
        <p:spPr>
          <a:xfrm>
            <a:off x="7308234" y="4398515"/>
            <a:ext cx="2362661" cy="2201709"/>
          </a:xfrm>
          <a:prstGeom prst="rect">
            <a:avLst/>
          </a:prstGeom>
        </p:spPr>
      </p:pic>
      <p:pic>
        <p:nvPicPr>
          <p:cNvPr id="18" name="Graphic 17" descr="Computer">
            <a:extLst>
              <a:ext uri="{FF2B5EF4-FFF2-40B4-BE49-F238E27FC236}">
                <a16:creationId xmlns:a16="http://schemas.microsoft.com/office/drawing/2014/main" id="{CD3B645B-4D51-4001-AE90-19C792819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05" y="4051300"/>
            <a:ext cx="2806700" cy="2806700"/>
          </a:xfrm>
          <a:prstGeom prst="rect">
            <a:avLst/>
          </a:prstGeom>
        </p:spPr>
      </p:pic>
      <p:sp>
        <p:nvSpPr>
          <p:cNvPr id="19" name="Arrow: Right 18">
            <a:extLst>
              <a:ext uri="{FF2B5EF4-FFF2-40B4-BE49-F238E27FC236}">
                <a16:creationId xmlns:a16="http://schemas.microsoft.com/office/drawing/2014/main" id="{396AD060-C9C7-4EEA-89B0-8A909050E90D}"/>
              </a:ext>
            </a:extLst>
          </p:cNvPr>
          <p:cNvSpPr/>
          <p:nvPr/>
        </p:nvSpPr>
        <p:spPr>
          <a:xfrm>
            <a:off x="5683097" y="5232621"/>
            <a:ext cx="1181100" cy="50552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165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rgbClr val="92D050"/>
                </a:solidFill>
              </a:rPr>
              <a:t>mydeploy</a:t>
            </a:r>
            <a:endParaRPr lang="en-GB" dirty="0">
              <a:solidFill>
                <a:srgbClr val="92D050"/>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rgbClr val="92D050"/>
                </a:solidFill>
              </a:rPr>
              <a:t>myapp</a:t>
            </a:r>
            <a:endParaRPr lang="en-GB" dirty="0">
              <a:solidFill>
                <a:srgbClr val="92D050"/>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rgbClr val="92D050"/>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rgbClr val="92D050"/>
                </a:solidFill>
              </a:rPr>
              <a:t>mycontainer</a:t>
            </a:r>
            <a:endParaRPr lang="en-GB" dirty="0">
              <a:solidFill>
                <a:srgbClr val="92D050"/>
              </a:solidFill>
            </a:endParaRPr>
          </a:p>
          <a:p>
            <a:pPr>
              <a:lnSpc>
                <a:spcPct val="100000"/>
              </a:lnSpc>
              <a:spcAft>
                <a:spcPts val="100"/>
              </a:spcAft>
            </a:pPr>
            <a:r>
              <a:rPr lang="en-GB" dirty="0">
                <a:solidFill>
                  <a:srgbClr val="92D050"/>
                </a:solidFill>
              </a:rPr>
              <a:t>        image: </a:t>
            </a:r>
            <a:r>
              <a:rPr lang="en-GB" dirty="0" err="1">
                <a:solidFill>
                  <a:srgbClr val="92D050"/>
                </a:solidFill>
              </a:rPr>
              <a:t>bencuk</a:t>
            </a:r>
            <a:r>
              <a:rPr lang="en-GB" dirty="0">
                <a:solidFill>
                  <a:srgbClr val="92D050"/>
                </a:solidFill>
              </a:rPr>
              <a:t>/</a:t>
            </a:r>
            <a:r>
              <a:rPr lang="en-GB" dirty="0" err="1">
                <a:solidFill>
                  <a:srgbClr val="92D050"/>
                </a:solidFill>
              </a:rPr>
              <a:t>vuego-demoapp</a:t>
            </a:r>
            <a:endParaRPr lang="en-GB" dirty="0">
              <a:solidFill>
                <a:srgbClr val="92D050"/>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863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can describe </a:t>
            </a:r>
            <a:r>
              <a:rPr lang="en-GB" dirty="0">
                <a:solidFill>
                  <a:srgbClr val="4DB0FF"/>
                </a:solidFill>
              </a:rPr>
              <a:t>desired state </a:t>
            </a:r>
            <a:r>
              <a:rPr lang="en-GB" dirty="0"/>
              <a:t>of the objects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083325"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296344" y="4029165"/>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101264"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a:t>
            </a:r>
            <a:r>
              <a:rPr lang="en-GB" sz="1600" dirty="0" err="1">
                <a:solidFill>
                  <a:srgbClr val="FFFF00"/>
                </a:solidFill>
              </a:rPr>
              <a:t>connString</a:t>
            </a:r>
            <a:r>
              <a:rPr lang="en-GB" sz="1600" dirty="0">
                <a:solidFill>
                  <a:srgbClr val="0099FF"/>
                </a:solidFill>
              </a:rPr>
              <a:t>='</a:t>
            </a:r>
            <a:r>
              <a:rPr lang="en-GB" sz="1600" dirty="0" err="1">
                <a:solidFill>
                  <a:srgbClr val="0099FF"/>
                </a:solidFill>
              </a:rPr>
              <a:t>blahblah_this_is_secret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2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accepting traffic</a:t>
            </a:r>
          </a:p>
          <a:p>
            <a:r>
              <a:rPr lang="en-GB" dirty="0"/>
              <a:t>Liveness probe failure can </a:t>
            </a:r>
            <a:r>
              <a:rPr lang="en-GB" dirty="0">
                <a:solidFill>
                  <a:srgbClr val="4DB0FF"/>
                </a:solidFill>
              </a:rPr>
              <a:t>restart the container</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3" name="Subtitle 2">
            <a:extLst>
              <a:ext uri="{FF2B5EF4-FFF2-40B4-BE49-F238E27FC236}">
                <a16:creationId xmlns:a16="http://schemas.microsoft.com/office/drawing/2014/main" id="{26F186B4-3856-461C-8A4C-B340B80EA602}"/>
              </a:ext>
            </a:extLst>
          </p:cNvPr>
          <p:cNvSpPr>
            <a:spLocks noGrp="1"/>
          </p:cNvSpPr>
          <p:nvPr>
            <p:ph type="subTitle" idx="27"/>
          </p:nvPr>
        </p:nvSpPr>
        <p:spPr>
          <a:xfrm>
            <a:off x="457200" y="1051560"/>
            <a:ext cx="11277600" cy="565562"/>
          </a:xfrm>
        </p:spPr>
        <p:txBody>
          <a:bodyPr/>
          <a:lstStyle/>
          <a:p>
            <a:r>
              <a:rPr lang="en-GB" dirty="0"/>
              <a:t>Facilitates </a:t>
            </a:r>
            <a:r>
              <a:rPr lang="en-GB" dirty="0">
                <a:solidFill>
                  <a:srgbClr val="0078CF"/>
                </a:solidFill>
              </a:rPr>
              <a:t>services to service </a:t>
            </a:r>
            <a:r>
              <a:rPr lang="en-GB" dirty="0"/>
              <a:t>calls </a:t>
            </a:r>
            <a:r>
              <a:rPr lang="en-GB" b="0" dirty="0">
                <a:solidFill>
                  <a:srgbClr val="0078CF"/>
                </a:solidFill>
              </a:rPr>
              <a:t>inside</a:t>
            </a:r>
            <a:r>
              <a:rPr lang="en-GB" dirty="0"/>
              <a:t> Kubernetes</a:t>
            </a:r>
          </a:p>
          <a:p>
            <a:endParaRPr lang="en-GB" dirty="0"/>
          </a:p>
        </p:txBody>
      </p:sp>
      <p:pic>
        <p:nvPicPr>
          <p:cNvPr id="8" name="Content Placeholder 7">
            <a:extLst>
              <a:ext uri="{FF2B5EF4-FFF2-40B4-BE49-F238E27FC236}">
                <a16:creationId xmlns:a16="http://schemas.microsoft.com/office/drawing/2014/main" id="{B54A85B7-CCA2-4E44-B317-3C17634D253F}"/>
              </a:ext>
            </a:extLst>
          </p:cNvPr>
          <p:cNvPicPr>
            <a:picLocks noGrp="1" noChangeAspect="1"/>
          </p:cNvPicPr>
          <p:nvPr>
            <p:ph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2690" y="1844203"/>
            <a:ext cx="3318555" cy="702753"/>
          </a:xfrm>
        </p:spPr>
      </p:pic>
      <p:sp>
        <p:nvSpPr>
          <p:cNvPr id="5" name="Content Placeholder 4">
            <a:extLst>
              <a:ext uri="{FF2B5EF4-FFF2-40B4-BE49-F238E27FC236}">
                <a16:creationId xmlns:a16="http://schemas.microsoft.com/office/drawing/2014/main" id="{5570024B-E6CD-43F8-A250-CF283987B57F}"/>
              </a:ext>
            </a:extLst>
          </p:cNvPr>
          <p:cNvSpPr>
            <a:spLocks noGrp="1"/>
          </p:cNvSpPr>
          <p:nvPr>
            <p:ph idx="33"/>
          </p:nvPr>
        </p:nvSpPr>
        <p:spPr>
          <a:xfrm>
            <a:off x="457200" y="1672702"/>
            <a:ext cx="5764199" cy="4514047"/>
          </a:xfrm>
        </p:spPr>
        <p:txBody>
          <a:bodyPr/>
          <a:lstStyle/>
          <a:p>
            <a:r>
              <a:rPr lang="en-GB" sz="2400" dirty="0"/>
              <a:t>Features:</a:t>
            </a:r>
          </a:p>
          <a:p>
            <a:pPr marL="457200" indent="-457200">
              <a:buClr>
                <a:schemeClr val="bg1">
                  <a:lumMod val="10000"/>
                </a:schemeClr>
              </a:buClr>
              <a:buFont typeface="Arial" panose="020B0604020202020204" pitchFamily="34" charset="0"/>
              <a:buChar char="•"/>
            </a:pPr>
            <a:r>
              <a:rPr lang="en-GB" sz="2000" dirty="0"/>
              <a:t>Observability / tracing</a:t>
            </a:r>
          </a:p>
          <a:p>
            <a:pPr marL="457200" indent="-457200">
              <a:buClr>
                <a:schemeClr val="bg1">
                  <a:lumMod val="10000"/>
                </a:schemeClr>
              </a:buClr>
              <a:buFont typeface="Arial" panose="020B0604020202020204" pitchFamily="34" charset="0"/>
              <a:buChar char="•"/>
            </a:pPr>
            <a:r>
              <a:rPr lang="en-GB" sz="2000" dirty="0"/>
              <a:t>Error handling / retries / </a:t>
            </a:r>
            <a:r>
              <a:rPr lang="en-GB" sz="2000" dirty="0" err="1"/>
              <a:t>backoff</a:t>
            </a:r>
            <a:endParaRPr lang="en-GB" sz="2000" dirty="0"/>
          </a:p>
          <a:p>
            <a:pPr marL="457200" indent="-457200">
              <a:buClr>
                <a:schemeClr val="bg1">
                  <a:lumMod val="10000"/>
                </a:schemeClr>
              </a:buClr>
              <a:buFont typeface="Arial" panose="020B0604020202020204" pitchFamily="34" charset="0"/>
              <a:buChar char="•"/>
            </a:pPr>
            <a:r>
              <a:rPr lang="en-GB" sz="2000" dirty="0"/>
              <a:t>Encryption / </a:t>
            </a:r>
            <a:r>
              <a:rPr lang="en-GB" sz="2000" dirty="0" err="1"/>
              <a:t>mTLS</a:t>
            </a:r>
            <a:endParaRPr lang="en-GB" sz="2000" dirty="0"/>
          </a:p>
          <a:p>
            <a:pPr marL="457200" indent="-457200">
              <a:buClr>
                <a:schemeClr val="bg1">
                  <a:lumMod val="10000"/>
                </a:schemeClr>
              </a:buClr>
              <a:buFont typeface="Arial" panose="020B0604020202020204" pitchFamily="34" charset="0"/>
              <a:buChar char="•"/>
            </a:pPr>
            <a:r>
              <a:rPr lang="en-GB" sz="2000" dirty="0"/>
              <a:t>Routing / balancing </a:t>
            </a:r>
          </a:p>
          <a:p>
            <a:r>
              <a:rPr lang="en-GB" sz="2400" dirty="0"/>
              <a:t>Typically runs as a proxy sidecar in all your pods</a:t>
            </a:r>
          </a:p>
          <a:p>
            <a:r>
              <a:rPr lang="en-GB" sz="2400" dirty="0"/>
              <a:t>Adds complexity &amp; overhead</a:t>
            </a:r>
          </a:p>
        </p:txBody>
      </p:sp>
      <p:sp>
        <p:nvSpPr>
          <p:cNvPr id="6" name="Rectangle 5">
            <a:extLst>
              <a:ext uri="{FF2B5EF4-FFF2-40B4-BE49-F238E27FC236}">
                <a16:creationId xmlns:a16="http://schemas.microsoft.com/office/drawing/2014/main" id="{8FA5A00C-C05D-4F97-AA9A-3A7B9E629CD3}"/>
              </a:ext>
            </a:extLst>
          </p:cNvPr>
          <p:cNvSpPr/>
          <p:nvPr/>
        </p:nvSpPr>
        <p:spPr>
          <a:xfrm>
            <a:off x="7448838" y="6000542"/>
            <a:ext cx="4338432" cy="584775"/>
          </a:xfrm>
          <a:prstGeom prst="rect">
            <a:avLst/>
          </a:prstGeom>
        </p:spPr>
        <p:txBody>
          <a:bodyPr wrap="none">
            <a:spAutoFit/>
          </a:bodyPr>
          <a:lstStyle/>
          <a:p>
            <a:r>
              <a:rPr lang="en-GB" sz="3200" dirty="0">
                <a:solidFill>
                  <a:srgbClr val="0078CF"/>
                </a:solidFill>
                <a:hlinkClick r:id="rId4">
                  <a:extLst>
                    <a:ext uri="{A12FA001-AC4F-418D-AE19-62706E023703}">
                      <ahyp:hlinkClr xmlns:ahyp="http://schemas.microsoft.com/office/drawing/2018/hyperlinkcolor" val="tx"/>
                    </a:ext>
                  </a:extLst>
                </a:hlinkClick>
              </a:rPr>
              <a:t>https://servicemesh.io/</a:t>
            </a:r>
            <a:endParaRPr lang="en-GB" sz="3200" dirty="0">
              <a:solidFill>
                <a:srgbClr val="0078CF"/>
              </a:solidFill>
            </a:endParaRPr>
          </a:p>
        </p:txBody>
      </p:sp>
      <p:grpSp>
        <p:nvGrpSpPr>
          <p:cNvPr id="11" name="Graphic 9">
            <a:extLst>
              <a:ext uri="{FF2B5EF4-FFF2-40B4-BE49-F238E27FC236}">
                <a16:creationId xmlns:a16="http://schemas.microsoft.com/office/drawing/2014/main" id="{94884CB9-67E6-4B50-9ADE-88979B2758FA}"/>
              </a:ext>
            </a:extLst>
          </p:cNvPr>
          <p:cNvGrpSpPr/>
          <p:nvPr/>
        </p:nvGrpSpPr>
        <p:grpSpPr>
          <a:xfrm>
            <a:off x="8353425" y="4270085"/>
            <a:ext cx="681953" cy="1022930"/>
            <a:chOff x="5334000" y="2286000"/>
            <a:chExt cx="1524000" cy="2286000"/>
          </a:xfrm>
          <a:solidFill>
            <a:schemeClr val="accent1"/>
          </a:solidFill>
        </p:grpSpPr>
        <p:sp>
          <p:nvSpPr>
            <p:cNvPr id="13" name="Freeform: Shape 12">
              <a:extLst>
                <a:ext uri="{FF2B5EF4-FFF2-40B4-BE49-F238E27FC236}">
                  <a16:creationId xmlns:a16="http://schemas.microsoft.com/office/drawing/2014/main" id="{63DF8AFB-867C-4F1D-9410-56B11092DB2A}"/>
                </a:ext>
              </a:extLst>
            </p:cNvPr>
            <p:cNvSpPr/>
            <p:nvPr/>
          </p:nvSpPr>
          <p:spPr>
            <a:xfrm>
              <a:off x="5334000" y="4286250"/>
              <a:ext cx="1524000" cy="285750"/>
            </a:xfrm>
            <a:custGeom>
              <a:avLst/>
              <a:gdLst>
                <a:gd name="connsiteX0" fmla="*/ 0 w 1524000"/>
                <a:gd name="connsiteY0" fmla="*/ 0 h 285750"/>
                <a:gd name="connsiteX1" fmla="*/ 1524000 w 1524000"/>
                <a:gd name="connsiteY1" fmla="*/ 0 h 285750"/>
                <a:gd name="connsiteX2" fmla="*/ 571500 w 1524000"/>
                <a:gd name="connsiteY2" fmla="*/ 285750 h 285750"/>
              </a:gdLst>
              <a:ahLst/>
              <a:cxnLst>
                <a:cxn ang="0">
                  <a:pos x="connsiteX0" y="connsiteY0"/>
                </a:cxn>
                <a:cxn ang="0">
                  <a:pos x="connsiteX1" y="connsiteY1"/>
                </a:cxn>
                <a:cxn ang="0">
                  <a:pos x="connsiteX2" y="connsiteY2"/>
                </a:cxn>
              </a:cxnLst>
              <a:rect l="l" t="t" r="r" b="b"/>
              <a:pathLst>
                <a:path w="1524000" h="285750">
                  <a:moveTo>
                    <a:pt x="0" y="0"/>
                  </a:moveTo>
                  <a:lnTo>
                    <a:pt x="1524000" y="0"/>
                  </a:lnTo>
                  <a:lnTo>
                    <a:pt x="571500" y="285750"/>
                  </a:lnTo>
                  <a:close/>
                </a:path>
              </a:pathLst>
            </a:custGeom>
            <a:solidFill>
              <a:srgbClr val="466BB0"/>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5B1700B-AE7A-44C4-83BD-BAB2E12982FB}"/>
                </a:ext>
              </a:extLst>
            </p:cNvPr>
            <p:cNvSpPr/>
            <p:nvPr/>
          </p:nvSpPr>
          <p:spPr>
            <a:xfrm>
              <a:off x="5334000" y="3048000"/>
              <a:ext cx="571500" cy="1143000"/>
            </a:xfrm>
            <a:custGeom>
              <a:avLst/>
              <a:gdLst>
                <a:gd name="connsiteX0" fmla="*/ 0 w 571500"/>
                <a:gd name="connsiteY0" fmla="*/ 1143000 h 1143000"/>
                <a:gd name="connsiteX1" fmla="*/ 571500 w 571500"/>
                <a:gd name="connsiteY1" fmla="*/ 1047750 h 1143000"/>
                <a:gd name="connsiteX2" fmla="*/ 571500 w 571500"/>
                <a:gd name="connsiteY2" fmla="*/ 0 h 1143000"/>
              </a:gdLst>
              <a:ahLst/>
              <a:cxnLst>
                <a:cxn ang="0">
                  <a:pos x="connsiteX0" y="connsiteY0"/>
                </a:cxn>
                <a:cxn ang="0">
                  <a:pos x="connsiteX1" y="connsiteY1"/>
                </a:cxn>
                <a:cxn ang="0">
                  <a:pos x="connsiteX2" y="connsiteY2"/>
                </a:cxn>
              </a:cxnLst>
              <a:rect l="l" t="t" r="r" b="b"/>
              <a:pathLst>
                <a:path w="571500" h="1143000">
                  <a:moveTo>
                    <a:pt x="0" y="1143000"/>
                  </a:moveTo>
                  <a:lnTo>
                    <a:pt x="571500" y="1047750"/>
                  </a:lnTo>
                  <a:lnTo>
                    <a:pt x="571500" y="0"/>
                  </a:lnTo>
                  <a:close/>
                </a:path>
              </a:pathLst>
            </a:custGeom>
            <a:solidFill>
              <a:srgbClr val="466BB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0D42AED-D7A3-4619-B3A3-5E75A877E630}"/>
                </a:ext>
              </a:extLst>
            </p:cNvPr>
            <p:cNvSpPr/>
            <p:nvPr/>
          </p:nvSpPr>
          <p:spPr>
            <a:xfrm>
              <a:off x="6000750" y="2286000"/>
              <a:ext cx="857250" cy="1905000"/>
            </a:xfrm>
            <a:custGeom>
              <a:avLst/>
              <a:gdLst>
                <a:gd name="connsiteX0" fmla="*/ 0 w 857250"/>
                <a:gd name="connsiteY0" fmla="*/ 1809750 h 1905000"/>
                <a:gd name="connsiteX1" fmla="*/ 857250 w 857250"/>
                <a:gd name="connsiteY1" fmla="*/ 1905000 h 1905000"/>
                <a:gd name="connsiteX2" fmla="*/ 0 w 857250"/>
                <a:gd name="connsiteY2" fmla="*/ 0 h 1905000"/>
              </a:gdLst>
              <a:ahLst/>
              <a:cxnLst>
                <a:cxn ang="0">
                  <a:pos x="connsiteX0" y="connsiteY0"/>
                </a:cxn>
                <a:cxn ang="0">
                  <a:pos x="connsiteX1" y="connsiteY1"/>
                </a:cxn>
                <a:cxn ang="0">
                  <a:pos x="connsiteX2" y="connsiteY2"/>
                </a:cxn>
              </a:cxnLst>
              <a:rect l="l" t="t" r="r" b="b"/>
              <a:pathLst>
                <a:path w="857250" h="1905000">
                  <a:moveTo>
                    <a:pt x="0" y="1809750"/>
                  </a:moveTo>
                  <a:lnTo>
                    <a:pt x="857250" y="1905000"/>
                  </a:lnTo>
                  <a:lnTo>
                    <a:pt x="0" y="0"/>
                  </a:lnTo>
                  <a:close/>
                </a:path>
              </a:pathLst>
            </a:custGeom>
            <a:solidFill>
              <a:srgbClr val="466BB0"/>
            </a:solidFill>
            <a:ln w="9525"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DA291751-5333-4613-8F15-556E6CD49338}"/>
              </a:ext>
            </a:extLst>
          </p:cNvPr>
          <p:cNvSpPr txBox="1"/>
          <p:nvPr/>
        </p:nvSpPr>
        <p:spPr>
          <a:xfrm>
            <a:off x="9156318" y="4568529"/>
            <a:ext cx="1266372" cy="553998"/>
          </a:xfrm>
          <a:prstGeom prst="rect">
            <a:avLst/>
          </a:prstGeom>
        </p:spPr>
        <p:txBody>
          <a:bodyPr wrap="none" lIns="0" tIns="0" rIns="0" bIns="0" rtlCol="0" anchor="t" anchorCtr="0">
            <a:spAutoFit/>
          </a:bodyPr>
          <a:lstStyle/>
          <a:p>
            <a:r>
              <a:rPr lang="en-GB" sz="3600" dirty="0" err="1">
                <a:latin typeface="Consolas" panose="020B0609020204030204" pitchFamily="49" charset="0"/>
              </a:rPr>
              <a:t>Istio</a:t>
            </a:r>
            <a:endParaRPr lang="en-GB" sz="3600" dirty="0">
              <a:latin typeface="Consolas" panose="020B0609020204030204" pitchFamily="49" charset="0"/>
            </a:endParaRPr>
          </a:p>
        </p:txBody>
      </p:sp>
      <p:pic>
        <p:nvPicPr>
          <p:cNvPr id="18" name="Graphic 17">
            <a:extLst>
              <a:ext uri="{FF2B5EF4-FFF2-40B4-BE49-F238E27FC236}">
                <a16:creationId xmlns:a16="http://schemas.microsoft.com/office/drawing/2014/main" id="{E4F03984-0DA2-41A9-83C3-2F9997A80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2690" y="3118430"/>
            <a:ext cx="2642804" cy="777295"/>
          </a:xfrm>
          <a:prstGeom prst="rect">
            <a:avLst/>
          </a:prstGeom>
        </p:spPr>
      </p:pic>
      <p:sp>
        <p:nvSpPr>
          <p:cNvPr id="19" name="TextBox 18">
            <a:extLst>
              <a:ext uri="{FF2B5EF4-FFF2-40B4-BE49-F238E27FC236}">
                <a16:creationId xmlns:a16="http://schemas.microsoft.com/office/drawing/2014/main" id="{BA83D38B-0EFA-43E5-93AE-509C285F2E08}"/>
              </a:ext>
            </a:extLst>
          </p:cNvPr>
          <p:cNvSpPr txBox="1"/>
          <p:nvPr/>
        </p:nvSpPr>
        <p:spPr>
          <a:xfrm>
            <a:off x="8883782" y="5684586"/>
            <a:ext cx="1468544" cy="369332"/>
          </a:xfrm>
          <a:prstGeom prst="rect">
            <a:avLst/>
          </a:prstGeom>
        </p:spPr>
        <p:txBody>
          <a:bodyPr wrap="none" lIns="0" tIns="0" rIns="0" bIns="0" rtlCol="0" anchor="t" anchorCtr="0">
            <a:spAutoFit/>
          </a:bodyPr>
          <a:lstStyle/>
          <a:p>
            <a:r>
              <a:rPr lang="en-GB" sz="2400" dirty="0"/>
              <a:t>Read more</a:t>
            </a:r>
          </a:p>
        </p:txBody>
      </p:sp>
    </p:spTree>
    <p:extLst>
      <p:ext uri="{BB962C8B-B14F-4D97-AF65-F5344CB8AC3E}">
        <p14:creationId xmlns:p14="http://schemas.microsoft.com/office/powerpoint/2010/main" val="247967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a:t>
            </a:r>
            <a:r>
              <a:rPr lang="en-GB" i="1" dirty="0"/>
              <a:t>Many</a:t>
            </a:r>
            <a:r>
              <a:rPr lang="en-GB" dirty="0"/>
              <a:t> Projects</a:t>
            </a:r>
          </a:p>
        </p:txBody>
      </p:sp>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326" y="4368814"/>
            <a:ext cx="908297" cy="842952"/>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125"/>
          <a:stretch/>
        </p:blipFill>
        <p:spPr>
          <a:xfrm>
            <a:off x="4994334" y="4365443"/>
            <a:ext cx="1044741" cy="737318"/>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6">
            <a:extLst>
              <a:ext uri="{28A0092B-C50C-407E-A947-70E740481C1C}">
                <a14:useLocalDpi xmlns:a14="http://schemas.microsoft.com/office/drawing/2010/main" val="0"/>
              </a:ext>
            </a:extLst>
          </a:blip>
          <a:srcRect r="61129"/>
          <a:stretch/>
        </p:blipFill>
        <p:spPr>
          <a:xfrm>
            <a:off x="5526364" y="5034480"/>
            <a:ext cx="1025422" cy="854519"/>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0112974" y="4460945"/>
            <a:ext cx="1259503" cy="100079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6760" y="1909102"/>
            <a:ext cx="751809" cy="745259"/>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819522" y="4410698"/>
            <a:ext cx="2123813" cy="1464189"/>
            <a:chOff x="805822" y="4788283"/>
            <a:chExt cx="2232763" cy="1539301"/>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822" y="4788283"/>
              <a:ext cx="1034370" cy="994496"/>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852304" y="4841106"/>
              <a:ext cx="1186281" cy="1121503"/>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353504" y="5312507"/>
              <a:ext cx="997600" cy="1015077"/>
            </a:xfrm>
            <a:prstGeom prst="rect">
              <a:avLst/>
            </a:prstGeom>
          </p:spPr>
        </p:pic>
      </p:grpSp>
      <p:sp>
        <p:nvSpPr>
          <p:cNvPr id="59" name="TextBox 58">
            <a:extLst>
              <a:ext uri="{FF2B5EF4-FFF2-40B4-BE49-F238E27FC236}">
                <a16:creationId xmlns:a16="http://schemas.microsoft.com/office/drawing/2014/main" id="{9E9E0B65-AB43-4B62-820B-F2CAD49067CB}"/>
              </a:ext>
            </a:extLst>
          </p:cNvPr>
          <p:cNvSpPr txBox="1"/>
          <p:nvPr/>
        </p:nvSpPr>
        <p:spPr>
          <a:xfrm>
            <a:off x="10621784" y="2741441"/>
            <a:ext cx="134492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a:t>
            </a:r>
            <a:br>
              <a:rPr lang="en-GB" b="1" dirty="0"/>
            </a:br>
            <a:r>
              <a:rPr lang="en-GB" b="1" dirty="0"/>
              <a:t>Grafana</a:t>
            </a:r>
          </a:p>
          <a:p>
            <a:r>
              <a:rPr lang="en-GB" b="1" dirty="0" err="1"/>
              <a:t>Opentracing</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5480494"/>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6874036" y="5203494"/>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701190" y="5285806"/>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8" name="TextBox 67">
            <a:extLst>
              <a:ext uri="{FF2B5EF4-FFF2-40B4-BE49-F238E27FC236}">
                <a16:creationId xmlns:a16="http://schemas.microsoft.com/office/drawing/2014/main" id="{0F7A71CF-66CC-4864-B222-07204BDBD891}"/>
              </a:ext>
            </a:extLst>
          </p:cNvPr>
          <p:cNvSpPr txBox="1"/>
          <p:nvPr/>
        </p:nvSpPr>
        <p:spPr>
          <a:xfrm>
            <a:off x="10040829" y="1366735"/>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3929732"/>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4919914" y="392973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2" name="TextBox 71">
            <a:extLst>
              <a:ext uri="{FF2B5EF4-FFF2-40B4-BE49-F238E27FC236}">
                <a16:creationId xmlns:a16="http://schemas.microsoft.com/office/drawing/2014/main" id="{D17EEBB4-8EDF-4826-85E3-6D05C83D5A8E}"/>
              </a:ext>
            </a:extLst>
          </p:cNvPr>
          <p:cNvSpPr txBox="1"/>
          <p:nvPr/>
        </p:nvSpPr>
        <p:spPr>
          <a:xfrm>
            <a:off x="9762630" y="3929731"/>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3635" y="2721856"/>
            <a:ext cx="751809" cy="8193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8470331F-2DF1-48DA-B895-2D137504FB1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9110" y="1986438"/>
            <a:ext cx="1464086" cy="527786"/>
          </a:xfrm>
          <a:prstGeom prst="rect">
            <a:avLst/>
          </a:prstGeom>
        </p:spPr>
      </p:pic>
      <p:sp>
        <p:nvSpPr>
          <p:cNvPr id="36" name="TextBox 35">
            <a:extLst>
              <a:ext uri="{FF2B5EF4-FFF2-40B4-BE49-F238E27FC236}">
                <a16:creationId xmlns:a16="http://schemas.microsoft.com/office/drawing/2014/main" id="{38480C62-87EA-43B6-A8EC-523AA211EC2D}"/>
              </a:ext>
            </a:extLst>
          </p:cNvPr>
          <p:cNvSpPr txBox="1"/>
          <p:nvPr/>
        </p:nvSpPr>
        <p:spPr>
          <a:xfrm>
            <a:off x="1029328" y="1366735"/>
            <a:ext cx="1511504" cy="276999"/>
          </a:xfrm>
          <a:prstGeom prst="rect">
            <a:avLst/>
          </a:prstGeom>
        </p:spPr>
        <p:txBody>
          <a:bodyPr wrap="none" lIns="0" tIns="0" rIns="0" bIns="0" rtlCol="0" anchor="t" anchorCtr="0">
            <a:spAutoFit/>
          </a:bodyPr>
          <a:lstStyle/>
          <a:p>
            <a:r>
              <a:rPr lang="en-GB" dirty="0">
                <a:solidFill>
                  <a:srgbClr val="0078D7"/>
                </a:solidFill>
                <a:latin typeface="+mj-lt"/>
              </a:rPr>
              <a:t>Security / Policy</a:t>
            </a:r>
          </a:p>
        </p:txBody>
      </p:sp>
      <p:pic>
        <p:nvPicPr>
          <p:cNvPr id="38" name="Graphic 37">
            <a:extLst>
              <a:ext uri="{FF2B5EF4-FFF2-40B4-BE49-F238E27FC236}">
                <a16:creationId xmlns:a16="http://schemas.microsoft.com/office/drawing/2014/main" id="{FBDAC283-FF3C-4151-85F4-D465B0B06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47127" y="1838744"/>
            <a:ext cx="891444" cy="927389"/>
          </a:xfrm>
          <a:prstGeom prst="rect">
            <a:avLst/>
          </a:prstGeom>
        </p:spPr>
      </p:pic>
      <p:sp>
        <p:nvSpPr>
          <p:cNvPr id="42" name="TextBox 41">
            <a:extLst>
              <a:ext uri="{FF2B5EF4-FFF2-40B4-BE49-F238E27FC236}">
                <a16:creationId xmlns:a16="http://schemas.microsoft.com/office/drawing/2014/main" id="{FCB22E11-3C8C-42FF-B4EB-F560CF36E994}"/>
              </a:ext>
            </a:extLst>
          </p:cNvPr>
          <p:cNvSpPr txBox="1"/>
          <p:nvPr/>
        </p:nvSpPr>
        <p:spPr>
          <a:xfrm>
            <a:off x="3903506" y="2830002"/>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46" name="TextBox 45">
            <a:extLst>
              <a:ext uri="{FF2B5EF4-FFF2-40B4-BE49-F238E27FC236}">
                <a16:creationId xmlns:a16="http://schemas.microsoft.com/office/drawing/2014/main" id="{B7F18099-2D85-4FD7-9450-31E3AD2666F7}"/>
              </a:ext>
            </a:extLst>
          </p:cNvPr>
          <p:cNvSpPr txBox="1"/>
          <p:nvPr/>
        </p:nvSpPr>
        <p:spPr>
          <a:xfrm>
            <a:off x="4241060" y="1366735"/>
            <a:ext cx="772647" cy="276999"/>
          </a:xfrm>
          <a:prstGeom prst="rect">
            <a:avLst/>
          </a:prstGeom>
        </p:spPr>
        <p:txBody>
          <a:bodyPr wrap="none" lIns="0" tIns="0" rIns="0" bIns="0" rtlCol="0" anchor="t" anchorCtr="0">
            <a:spAutoFit/>
          </a:bodyPr>
          <a:lstStyle/>
          <a:p>
            <a:r>
              <a:rPr lang="en-GB" dirty="0">
                <a:solidFill>
                  <a:srgbClr val="0078D7"/>
                </a:solidFill>
                <a:latin typeface="+mj-lt"/>
              </a:rPr>
              <a:t>DevOps</a:t>
            </a:r>
          </a:p>
        </p:txBody>
      </p:sp>
      <p:pic>
        <p:nvPicPr>
          <p:cNvPr id="50" name="Picture 49" descr="A picture containing wheel, drawing&#10;&#10;Description automatically generated">
            <a:extLst>
              <a:ext uri="{FF2B5EF4-FFF2-40B4-BE49-F238E27FC236}">
                <a16:creationId xmlns:a16="http://schemas.microsoft.com/office/drawing/2014/main" id="{B946C0F4-E0CA-4654-8CC1-264E49B84D3A}"/>
              </a:ext>
            </a:extLst>
          </p:cNvPr>
          <p:cNvPicPr>
            <a:picLocks noChangeAspect="1"/>
          </p:cNvPicPr>
          <p:nvPr/>
        </p:nvPicPr>
        <p:blipFill rotWithShape="1">
          <a:blip r:embed="rId17">
            <a:extLst>
              <a:ext uri="{28A0092B-C50C-407E-A947-70E740481C1C}">
                <a14:useLocalDpi xmlns:a14="http://schemas.microsoft.com/office/drawing/2010/main" val="0"/>
              </a:ext>
            </a:extLst>
          </a:blip>
          <a:srcRect r="65857"/>
          <a:stretch/>
        </p:blipFill>
        <p:spPr>
          <a:xfrm>
            <a:off x="1898759" y="2432901"/>
            <a:ext cx="846904" cy="818356"/>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5CD12B9C-7796-4855-8D2E-7B84B511F7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2961" y="1638634"/>
            <a:ext cx="1785206" cy="6956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C0397E3-6BE6-468F-9887-BA7B0B9FB5CB}"/>
              </a:ext>
            </a:extLst>
          </p:cNvPr>
          <p:cNvPicPr>
            <a:picLocks noChangeAspect="1"/>
          </p:cNvPicPr>
          <p:nvPr/>
        </p:nvPicPr>
        <p:blipFill rotWithShape="1">
          <a:blip r:embed="rId19">
            <a:extLst>
              <a:ext uri="{28A0092B-C50C-407E-A947-70E740481C1C}">
                <a14:useLocalDpi xmlns:a14="http://schemas.microsoft.com/office/drawing/2010/main" val="0"/>
              </a:ext>
            </a:extLst>
          </a:blip>
          <a:srcRect r="71424"/>
          <a:stretch/>
        </p:blipFill>
        <p:spPr>
          <a:xfrm>
            <a:off x="9346842" y="4494964"/>
            <a:ext cx="617408" cy="922815"/>
          </a:xfrm>
          <a:prstGeom prst="rect">
            <a:avLst/>
          </a:prstGeom>
        </p:spPr>
      </p:pic>
      <p:pic>
        <p:nvPicPr>
          <p:cNvPr id="12" name="Picture 11" descr="A close up of a sign&#10;&#10;Description automatically generated">
            <a:extLst>
              <a:ext uri="{FF2B5EF4-FFF2-40B4-BE49-F238E27FC236}">
                <a16:creationId xmlns:a16="http://schemas.microsoft.com/office/drawing/2014/main" id="{3035F05B-72DF-4525-B328-1BCEF5E5D061}"/>
              </a:ext>
            </a:extLst>
          </p:cNvPr>
          <p:cNvPicPr>
            <a:picLocks noChangeAspect="1"/>
          </p:cNvPicPr>
          <p:nvPr/>
        </p:nvPicPr>
        <p:blipFill rotWithShape="1">
          <a:blip r:embed="rId20">
            <a:extLst>
              <a:ext uri="{28A0092B-C50C-407E-A947-70E740481C1C}">
                <a14:useLocalDpi xmlns:a14="http://schemas.microsoft.com/office/drawing/2010/main" val="0"/>
              </a:ext>
            </a:extLst>
          </a:blip>
          <a:srcRect r="73675" b="-9919"/>
          <a:stretch/>
        </p:blipFill>
        <p:spPr>
          <a:xfrm>
            <a:off x="6596337" y="2302439"/>
            <a:ext cx="813237" cy="829094"/>
          </a:xfrm>
          <a:prstGeom prst="rect">
            <a:avLst/>
          </a:prstGeom>
        </p:spPr>
      </p:pic>
      <p:pic>
        <p:nvPicPr>
          <p:cNvPr id="14" name="Graphic 13">
            <a:extLst>
              <a:ext uri="{FF2B5EF4-FFF2-40B4-BE49-F238E27FC236}">
                <a16:creationId xmlns:a16="http://schemas.microsoft.com/office/drawing/2014/main" id="{33CCE65C-1A83-4363-AB12-03472957F58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75914" y="2401643"/>
            <a:ext cx="1097936" cy="818356"/>
          </a:xfrm>
          <a:prstGeom prst="rect">
            <a:avLst/>
          </a:prstGeom>
        </p:spPr>
      </p:pic>
      <p:pic>
        <p:nvPicPr>
          <p:cNvPr id="16" name="Graphic 15">
            <a:extLst>
              <a:ext uri="{FF2B5EF4-FFF2-40B4-BE49-F238E27FC236}">
                <a16:creationId xmlns:a16="http://schemas.microsoft.com/office/drawing/2014/main" id="{F539C608-DC33-471C-9667-D3FF7F5C5A91}"/>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20545"/>
          <a:stretch/>
        </p:blipFill>
        <p:spPr>
          <a:xfrm>
            <a:off x="10112974" y="1849762"/>
            <a:ext cx="1390989" cy="819355"/>
          </a:xfrm>
          <a:prstGeom prst="rect">
            <a:avLst/>
          </a:prstGeom>
        </p:spPr>
      </p:pic>
      <p:sp>
        <p:nvSpPr>
          <p:cNvPr id="17" name="Rectangle 16">
            <a:extLst>
              <a:ext uri="{FF2B5EF4-FFF2-40B4-BE49-F238E27FC236}">
                <a16:creationId xmlns:a16="http://schemas.microsoft.com/office/drawing/2014/main" id="{0A9CAF29-7657-4033-9494-996722395C47}"/>
              </a:ext>
            </a:extLst>
          </p:cNvPr>
          <p:cNvSpPr/>
          <p:nvPr/>
        </p:nvSpPr>
        <p:spPr>
          <a:xfrm>
            <a:off x="4482191" y="6235330"/>
            <a:ext cx="3228576" cy="584775"/>
          </a:xfrm>
          <a:prstGeom prst="rect">
            <a:avLst/>
          </a:prstGeom>
        </p:spPr>
        <p:txBody>
          <a:bodyPr wrap="none">
            <a:spAutoFit/>
          </a:bodyPr>
          <a:lstStyle/>
          <a:p>
            <a:r>
              <a:rPr lang="en-GB" sz="3200" dirty="0">
                <a:hlinkClick r:id="rId25"/>
              </a:rPr>
              <a:t>landscape.cncf.io</a:t>
            </a:r>
            <a:endParaRPr lang="en-GB" sz="3200" dirty="0"/>
          </a:p>
        </p:txBody>
      </p:sp>
      <p:sp>
        <p:nvSpPr>
          <p:cNvPr id="73" name="TextBox 72">
            <a:extLst>
              <a:ext uri="{FF2B5EF4-FFF2-40B4-BE49-F238E27FC236}">
                <a16:creationId xmlns:a16="http://schemas.microsoft.com/office/drawing/2014/main" id="{EDF2DDCA-4799-4664-A570-9E69EE76ACA3}"/>
              </a:ext>
            </a:extLst>
          </p:cNvPr>
          <p:cNvSpPr txBox="1"/>
          <p:nvPr/>
        </p:nvSpPr>
        <p:spPr>
          <a:xfrm>
            <a:off x="6940893" y="1366735"/>
            <a:ext cx="966290" cy="276999"/>
          </a:xfrm>
          <a:prstGeom prst="rect">
            <a:avLst/>
          </a:prstGeom>
        </p:spPr>
        <p:txBody>
          <a:bodyPr wrap="none" lIns="0" tIns="0" rIns="0" bIns="0" rtlCol="0" anchor="t" anchorCtr="0">
            <a:spAutoFit/>
          </a:bodyPr>
          <a:lstStyle/>
          <a:p>
            <a:r>
              <a:rPr lang="en-GB" dirty="0">
                <a:solidFill>
                  <a:srgbClr val="0078D7"/>
                </a:solidFill>
                <a:latin typeface="+mj-lt"/>
              </a:rPr>
              <a:t>Serverless</a:t>
            </a:r>
          </a:p>
        </p:txBody>
      </p:sp>
      <p:pic>
        <p:nvPicPr>
          <p:cNvPr id="19" name="Graphic 18">
            <a:extLst>
              <a:ext uri="{FF2B5EF4-FFF2-40B4-BE49-F238E27FC236}">
                <a16:creationId xmlns:a16="http://schemas.microsoft.com/office/drawing/2014/main" id="{9D7C1450-6228-4F22-86FF-541F676A78F4}"/>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9864"/>
          <a:stretch/>
        </p:blipFill>
        <p:spPr>
          <a:xfrm>
            <a:off x="4908478" y="1834761"/>
            <a:ext cx="772647" cy="995241"/>
          </a:xfrm>
          <a:prstGeom prst="rect">
            <a:avLst/>
          </a:prstGeom>
        </p:spPr>
      </p:pic>
      <p:sp>
        <p:nvSpPr>
          <p:cNvPr id="76" name="TextBox 75">
            <a:extLst>
              <a:ext uri="{FF2B5EF4-FFF2-40B4-BE49-F238E27FC236}">
                <a16:creationId xmlns:a16="http://schemas.microsoft.com/office/drawing/2014/main" id="{E69E7622-F9AB-4B36-8BF4-758998846716}"/>
              </a:ext>
            </a:extLst>
          </p:cNvPr>
          <p:cNvSpPr txBox="1"/>
          <p:nvPr/>
        </p:nvSpPr>
        <p:spPr>
          <a:xfrm>
            <a:off x="5027826" y="2830001"/>
            <a:ext cx="453650"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Flux</a:t>
            </a:r>
          </a:p>
        </p:txBody>
      </p:sp>
      <p:sp>
        <p:nvSpPr>
          <p:cNvPr id="20" name="Rectangle 19">
            <a:extLst>
              <a:ext uri="{FF2B5EF4-FFF2-40B4-BE49-F238E27FC236}">
                <a16:creationId xmlns:a16="http://schemas.microsoft.com/office/drawing/2014/main" id="{91B75801-E491-4059-8257-F68C33D3015D}"/>
              </a:ext>
            </a:extLst>
          </p:cNvPr>
          <p:cNvSpPr/>
          <p:nvPr/>
        </p:nvSpPr>
        <p:spPr>
          <a:xfrm>
            <a:off x="8987259" y="5443688"/>
            <a:ext cx="1013162" cy="276999"/>
          </a:xfrm>
          <a:prstGeom prst="rect">
            <a:avLst/>
          </a:prstGeom>
        </p:spPr>
        <p:txBody>
          <a:bodyPr wrap="none" lIns="0" tIns="0" rIns="0" bIns="0" rtlCol="0" anchor="t" anchorCtr="0">
            <a:spAutoFit/>
          </a:bodyPr>
          <a:lstStyle/>
          <a:p>
            <a:r>
              <a:rPr lang="en-GB" b="1" dirty="0" err="1">
                <a:solidFill>
                  <a:schemeClr val="bg1">
                    <a:lumMod val="25000"/>
                  </a:schemeClr>
                </a:solidFill>
              </a:rPr>
              <a:t>Portworx</a:t>
            </a:r>
            <a:endParaRPr lang="en-GB" b="1" dirty="0">
              <a:solidFill>
                <a:schemeClr val="bg1">
                  <a:lumMod val="25000"/>
                </a:schemeClr>
              </a:solidFill>
            </a:endParaRPr>
          </a:p>
        </p:txBody>
      </p:sp>
      <p:sp>
        <p:nvSpPr>
          <p:cNvPr id="77" name="TextBox 76">
            <a:extLst>
              <a:ext uri="{FF2B5EF4-FFF2-40B4-BE49-F238E27FC236}">
                <a16:creationId xmlns:a16="http://schemas.microsoft.com/office/drawing/2014/main" id="{8686238F-6323-4F25-887F-F85431CB6C98}"/>
              </a:ext>
            </a:extLst>
          </p:cNvPr>
          <p:cNvSpPr txBox="1"/>
          <p:nvPr/>
        </p:nvSpPr>
        <p:spPr>
          <a:xfrm>
            <a:off x="633301" y="2967813"/>
            <a:ext cx="123655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Gatekeeper</a:t>
            </a:r>
          </a:p>
        </p:txBody>
      </p:sp>
      <p:sp>
        <p:nvSpPr>
          <p:cNvPr id="78" name="TextBox 77">
            <a:extLst>
              <a:ext uri="{FF2B5EF4-FFF2-40B4-BE49-F238E27FC236}">
                <a16:creationId xmlns:a16="http://schemas.microsoft.com/office/drawing/2014/main" id="{C57A6393-47A2-40FA-8CC1-DABDB23FB427}"/>
              </a:ext>
            </a:extLst>
          </p:cNvPr>
          <p:cNvSpPr txBox="1"/>
          <p:nvPr/>
        </p:nvSpPr>
        <p:spPr>
          <a:xfrm>
            <a:off x="6528466" y="3106312"/>
            <a:ext cx="948978"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Kubeless</a:t>
            </a:r>
            <a:endParaRPr lang="en-GB" b="1" dirty="0"/>
          </a:p>
        </p:txBody>
      </p:sp>
    </p:spTree>
    <p:extLst>
      <p:ext uri="{BB962C8B-B14F-4D97-AF65-F5344CB8AC3E}">
        <p14:creationId xmlns:p14="http://schemas.microsoft.com/office/powerpoint/2010/main" val="398168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sz="2600" dirty="0"/>
              <a:t>Every object in Kubernetes and any interactions with </a:t>
            </a:r>
            <a:br>
              <a:rPr lang="en-GB" sz="2600" dirty="0"/>
            </a:br>
            <a:r>
              <a:rPr lang="en-GB" sz="2600" dirty="0"/>
              <a:t>the cluster are shaped by the API and the API spec</a:t>
            </a:r>
            <a:br>
              <a:rPr lang="en-GB" sz="2600" dirty="0"/>
            </a:br>
            <a:r>
              <a:rPr lang="en-GB" sz="2600" dirty="0"/>
              <a:t>	- YAML manifests schema</a:t>
            </a:r>
            <a:br>
              <a:rPr lang="en-GB" sz="2600" dirty="0"/>
            </a:br>
            <a:r>
              <a:rPr lang="en-GB" sz="2600" dirty="0"/>
              <a:t>	- </a:t>
            </a:r>
            <a:r>
              <a:rPr lang="en-GB" sz="2600" dirty="0">
                <a:latin typeface="Consolas" panose="020B0609020204030204" pitchFamily="49" charset="0"/>
              </a:rPr>
              <a:t>kubectl</a:t>
            </a:r>
            <a:r>
              <a:rPr lang="en-GB" sz="2600" dirty="0"/>
              <a:t> commands</a:t>
            </a:r>
          </a:p>
          <a:p>
            <a:r>
              <a:rPr lang="en-GB" sz="2600" dirty="0"/>
              <a:t>Served by the API server running on master node(s)</a:t>
            </a:r>
          </a:p>
          <a:p>
            <a:r>
              <a:rPr lang="en-GB" sz="2600" dirty="0"/>
              <a:t>Kubernetes version dependant</a:t>
            </a:r>
          </a:p>
          <a:p>
            <a:r>
              <a:rPr lang="en-GB" sz="2600" dirty="0"/>
              <a:t>Aggregated - hosts multiple APIs at multiple versions</a:t>
            </a:r>
          </a:p>
          <a:p>
            <a:r>
              <a:rPr lang="en-GB" sz="2600" dirty="0">
                <a:latin typeface="Consolas" panose="020B0609020204030204" pitchFamily="49" charset="0"/>
              </a:rPr>
              <a:t>kubectl proxy </a:t>
            </a:r>
            <a:r>
              <a:rPr lang="en-GB" sz="2600"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Various controllers exist, NGINX is commonly used</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21759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Incubation project: </a:t>
            </a:r>
            <a:br>
              <a:rPr lang="en-GB" b="0" dirty="0">
                <a:latin typeface="+mj-lt"/>
              </a:rPr>
            </a:br>
            <a:r>
              <a:rPr lang="en-GB" b="0" dirty="0">
                <a:latin typeface="+mj-lt"/>
              </a:rPr>
              <a:t>github.com/</a:t>
            </a:r>
            <a:r>
              <a:rPr lang="en-GB" b="0" dirty="0" err="1">
                <a:latin typeface="+mj-lt"/>
              </a:rPr>
              <a:t>kubernetes</a:t>
            </a:r>
            <a:r>
              <a:rPr lang="en-GB" b="0" dirty="0">
                <a:latin typeface="+mj-lt"/>
              </a:rPr>
              <a:t>-incubator/external-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a:t>
            </a:r>
            <a:br>
              <a:rPr lang="en-GB" b="0" dirty="0">
                <a:latin typeface="+mj-lt"/>
              </a:rPr>
            </a:br>
            <a:r>
              <a:rPr lang="en-GB" b="0" dirty="0">
                <a:latin typeface="+mj-lt"/>
              </a:rPr>
              <a:t>github.com/jetstack/cert-manager</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interactive shell</a:t>
            </a:r>
            <a:r>
              <a:rPr lang="en-GB" dirty="0">
                <a:solidFill>
                  <a:srgbClr val="FFFFFF"/>
                </a:solidFill>
              </a:rPr>
              <a:t> into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rPr>
              <a:t>sh</a:t>
            </a:r>
            <a:r>
              <a:rPr lang="en-GB" dirty="0">
                <a:solidFill>
                  <a:srgbClr val="FFFFFF"/>
                </a:solidFill>
              </a:rPr>
              <a:t> or bash for shell</a:t>
            </a:r>
          </a:p>
          <a:p>
            <a:pPr>
              <a:buClr>
                <a:srgbClr val="414241"/>
              </a:buClr>
            </a:pPr>
            <a:r>
              <a:rPr lang="en-GB" dirty="0">
                <a:solidFill>
                  <a:srgbClr val="FFFFFF"/>
                </a:solidFill>
              </a:rPr>
              <a:t>Can also run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replicas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(Kubernetes 1.8+)</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par>
                          <p:cTn id="63" fill="hold">
                            <p:stCondLst>
                              <p:cond delay="1000"/>
                            </p:stCondLst>
                            <p:childTnLst>
                              <p:par>
                                <p:cTn id="64" presetID="10" presetClass="exit" presetSubtype="0" fill="hold" grpId="0" nodeType="afterEffect">
                                  <p:stCondLst>
                                    <p:cond delay="0"/>
                                  </p:stCondLst>
                                  <p:childTnLst>
                                    <p:animEffect transition="out" filter="fade">
                                      <p:cBhvr>
                                        <p:cTn id="65" dur="500"/>
                                        <p:tgtEl>
                                          <p:spTgt spid="75"/>
                                        </p:tgtEl>
                                      </p:cBhvr>
                                    </p:animEffect>
                                    <p:set>
                                      <p:cBhvr>
                                        <p:cTn id="6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18DBE-5EEE-415C-8E47-A23A48B74F35}"/>
              </a:ext>
            </a:extLst>
          </p:cNvPr>
          <p:cNvSpPr>
            <a:spLocks noGrp="1"/>
          </p:cNvSpPr>
          <p:nvPr>
            <p:ph type="title"/>
          </p:nvPr>
        </p:nvSpPr>
        <p:spPr>
          <a:xfrm>
            <a:off x="3406141" y="420623"/>
            <a:ext cx="5996940" cy="712379"/>
          </a:xfrm>
        </p:spPr>
        <p:txBody>
          <a:bodyPr/>
          <a:lstStyle/>
          <a:p>
            <a:pPr algn="ctr"/>
            <a:r>
              <a:rPr lang="en-GB" dirty="0"/>
              <a:t>Modern Infrastructure</a:t>
            </a:r>
          </a:p>
        </p:txBody>
      </p:sp>
      <p:sp>
        <p:nvSpPr>
          <p:cNvPr id="7" name="TextBox 6">
            <a:extLst>
              <a:ext uri="{FF2B5EF4-FFF2-40B4-BE49-F238E27FC236}">
                <a16:creationId xmlns:a16="http://schemas.microsoft.com/office/drawing/2014/main" id="{8E668418-704A-421F-9908-83E66FDCC61C}"/>
              </a:ext>
            </a:extLst>
          </p:cNvPr>
          <p:cNvSpPr txBox="1"/>
          <p:nvPr/>
        </p:nvSpPr>
        <p:spPr>
          <a:xfrm rot="16200000">
            <a:off x="-1001910" y="3254575"/>
            <a:ext cx="3776996" cy="615553"/>
          </a:xfrm>
          <a:prstGeom prst="rect">
            <a:avLst/>
          </a:prstGeom>
        </p:spPr>
        <p:txBody>
          <a:bodyPr wrap="none" lIns="0" tIns="0" rIns="0" bIns="0" rtlCol="0" anchor="t" anchorCtr="0">
            <a:spAutoFit/>
          </a:bodyPr>
          <a:lstStyle/>
          <a:p>
            <a:r>
              <a:rPr lang="en-GB" sz="4000" dirty="0">
                <a:solidFill>
                  <a:srgbClr val="0078D7"/>
                </a:solidFill>
              </a:rPr>
              <a:t>Virtual Machines</a:t>
            </a:r>
          </a:p>
        </p:txBody>
      </p:sp>
      <p:sp>
        <p:nvSpPr>
          <p:cNvPr id="8" name="TextBox 7">
            <a:extLst>
              <a:ext uri="{FF2B5EF4-FFF2-40B4-BE49-F238E27FC236}">
                <a16:creationId xmlns:a16="http://schemas.microsoft.com/office/drawing/2014/main" id="{B3BA1708-A904-4EA3-B846-D6A8488272D6}"/>
              </a:ext>
            </a:extLst>
          </p:cNvPr>
          <p:cNvSpPr txBox="1"/>
          <p:nvPr/>
        </p:nvSpPr>
        <p:spPr>
          <a:xfrm rot="5400000">
            <a:off x="10024001" y="3254575"/>
            <a:ext cx="2425664" cy="615553"/>
          </a:xfrm>
          <a:prstGeom prst="rect">
            <a:avLst/>
          </a:prstGeom>
        </p:spPr>
        <p:txBody>
          <a:bodyPr wrap="none" lIns="0" tIns="0" rIns="0" bIns="0" rtlCol="0" anchor="t" anchorCtr="0">
            <a:spAutoFit/>
          </a:bodyPr>
          <a:lstStyle/>
          <a:p>
            <a:r>
              <a:rPr lang="en-GB" sz="4000" dirty="0">
                <a:solidFill>
                  <a:srgbClr val="0078D7"/>
                </a:solidFill>
              </a:rPr>
              <a:t>Containers</a:t>
            </a:r>
          </a:p>
        </p:txBody>
      </p:sp>
      <p:graphicFrame>
        <p:nvGraphicFramePr>
          <p:cNvPr id="2" name="Table 1">
            <a:extLst>
              <a:ext uri="{FF2B5EF4-FFF2-40B4-BE49-F238E27FC236}">
                <a16:creationId xmlns:a16="http://schemas.microsoft.com/office/drawing/2014/main" id="{EA08B1ED-07B2-41F1-A7F6-A284A7A96732}"/>
              </a:ext>
            </a:extLst>
          </p:cNvPr>
          <p:cNvGraphicFramePr>
            <a:graphicFrameLocks noGrp="1"/>
          </p:cNvGraphicFramePr>
          <p:nvPr/>
        </p:nvGraphicFramePr>
        <p:xfrm>
          <a:off x="1833880" y="223358"/>
          <a:ext cx="8658860" cy="6437169"/>
        </p:xfrm>
        <a:graphic>
          <a:graphicData uri="http://schemas.openxmlformats.org/drawingml/2006/table">
            <a:tbl>
              <a:tblPr firstRow="1" bandRow="1">
                <a:tableStyleId>{5C22544A-7EE6-4342-B048-85BDC9FD1C3A}</a:tableStyleId>
              </a:tblPr>
              <a:tblGrid>
                <a:gridCol w="4329430">
                  <a:extLst>
                    <a:ext uri="{9D8B030D-6E8A-4147-A177-3AD203B41FA5}">
                      <a16:colId xmlns:a16="http://schemas.microsoft.com/office/drawing/2014/main" val="1213843993"/>
                    </a:ext>
                  </a:extLst>
                </a:gridCol>
                <a:gridCol w="4329430">
                  <a:extLst>
                    <a:ext uri="{9D8B030D-6E8A-4147-A177-3AD203B41FA5}">
                      <a16:colId xmlns:a16="http://schemas.microsoft.com/office/drawing/2014/main" val="2337448452"/>
                    </a:ext>
                  </a:extLst>
                </a:gridCol>
              </a:tblGrid>
              <a:tr h="956055">
                <a:tc>
                  <a:txBody>
                    <a:bodyPr/>
                    <a:lstStyle/>
                    <a:p>
                      <a:r>
                        <a:rPr lang="en-GB" dirty="0">
                          <a:solidFill>
                            <a:schemeClr val="bg2"/>
                          </a:solidFill>
                        </a:rPr>
                        <a:t>Pets</a:t>
                      </a:r>
                    </a:p>
                    <a:p>
                      <a:r>
                        <a:rPr lang="en-GB" b="0" dirty="0">
                          <a:solidFill>
                            <a:schemeClr val="bg2"/>
                          </a:solidFill>
                        </a:rPr>
                        <a:t>Legacy Infrastructure</a:t>
                      </a:r>
                    </a:p>
                  </a:txBody>
                  <a:tcPr anchor="ctr"/>
                </a:tc>
                <a:tc>
                  <a:txBody>
                    <a:bodyPr/>
                    <a:lstStyle/>
                    <a:p>
                      <a:r>
                        <a:rPr lang="en-GB" dirty="0">
                          <a:solidFill>
                            <a:schemeClr val="bg2"/>
                          </a:solidFill>
                        </a:rPr>
                        <a:t>Cattle</a:t>
                      </a:r>
                    </a:p>
                    <a:p>
                      <a:r>
                        <a:rPr lang="en-GB" b="0" dirty="0">
                          <a:solidFill>
                            <a:schemeClr val="bg2"/>
                          </a:solidFill>
                        </a:rPr>
                        <a:t>Modern Infrastructure</a:t>
                      </a:r>
                    </a:p>
                  </a:txBody>
                  <a:tcPr anchor="ctr"/>
                </a:tc>
                <a:extLst>
                  <a:ext uri="{0D108BD9-81ED-4DB2-BD59-A6C34878D82A}">
                    <a16:rowId xmlns:a16="http://schemas.microsoft.com/office/drawing/2014/main" val="2289275213"/>
                  </a:ext>
                </a:extLst>
              </a:tr>
              <a:tr h="1307330">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Pets are given names like cutecat.petshop.com</a:t>
                      </a:r>
                    </a:p>
                    <a:p>
                      <a:pPr marL="285750" indent="-285750">
                        <a:lnSpc>
                          <a:spcPct val="100000"/>
                        </a:lnSpc>
                        <a:buFont typeface="Arial" panose="020B0604020202020204" pitchFamily="34" charset="0"/>
                        <a:buChar char="•"/>
                      </a:pPr>
                      <a:r>
                        <a:rPr lang="en-GB" sz="1400" dirty="0">
                          <a:solidFill>
                            <a:schemeClr val="bg1">
                              <a:lumMod val="25000"/>
                            </a:schemeClr>
                          </a:solidFill>
                        </a:rPr>
                        <a:t>They are unique, lovingly raised &amp; cared for </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nurse them back to health</a:t>
                      </a:r>
                    </a:p>
                  </a:txBody>
                  <a:tcPr anchor="ctr"/>
                </a:tc>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Cattle are given numbers like 10200713.cattlerancher.com </a:t>
                      </a:r>
                    </a:p>
                    <a:p>
                      <a:pPr marL="285750" indent="-285750">
                        <a:lnSpc>
                          <a:spcPct val="100000"/>
                        </a:lnSpc>
                        <a:buFont typeface="Arial" panose="020B0604020202020204" pitchFamily="34" charset="0"/>
                        <a:buChar char="•"/>
                      </a:pPr>
                      <a:r>
                        <a:rPr lang="en-GB" sz="1400" dirty="0">
                          <a:solidFill>
                            <a:schemeClr val="bg1">
                              <a:lumMod val="25000"/>
                            </a:schemeClr>
                          </a:solidFill>
                        </a:rPr>
                        <a:t>They are almost identical to other cattle</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replace them and get another</a:t>
                      </a:r>
                    </a:p>
                  </a:txBody>
                  <a:tcPr anchor="ctr"/>
                </a:tc>
                <a:extLst>
                  <a:ext uri="{0D108BD9-81ED-4DB2-BD59-A6C34878D82A}">
                    <a16:rowId xmlns:a16="http://schemas.microsoft.com/office/drawing/2014/main" val="3022784418"/>
                  </a:ext>
                </a:extLst>
              </a:tr>
              <a:tr h="676841">
                <a:tc>
                  <a:txBody>
                    <a:bodyPr/>
                    <a:lstStyle/>
                    <a:p>
                      <a:pPr>
                        <a:lnSpc>
                          <a:spcPct val="100000"/>
                        </a:lnSpc>
                      </a:pPr>
                      <a:r>
                        <a:rPr lang="en-GB" sz="1400" dirty="0">
                          <a:solidFill>
                            <a:schemeClr val="bg1">
                              <a:lumMod val="25000"/>
                            </a:schemeClr>
                          </a:solidFill>
                        </a:rPr>
                        <a:t>Infrastructure is a </a:t>
                      </a:r>
                      <a:r>
                        <a:rPr lang="en-GB" sz="1400" b="1" dirty="0">
                          <a:solidFill>
                            <a:schemeClr val="bg1">
                              <a:lumMod val="25000"/>
                            </a:schemeClr>
                          </a:solidFill>
                        </a:rPr>
                        <a:t>permanent</a:t>
                      </a:r>
                      <a:r>
                        <a:rPr lang="en-GB" sz="1400" dirty="0">
                          <a:solidFill>
                            <a:schemeClr val="bg1">
                              <a:lumMod val="25000"/>
                            </a:schemeClr>
                          </a:solidFill>
                        </a:rPr>
                        <a:t> fixture in the data centre</a:t>
                      </a:r>
                    </a:p>
                  </a:txBody>
                  <a:tcPr anchor="ctr"/>
                </a:tc>
                <a:tc>
                  <a:txBody>
                    <a:bodyPr/>
                    <a:lstStyle/>
                    <a:p>
                      <a:pPr>
                        <a:lnSpc>
                          <a:spcPct val="100000"/>
                        </a:lnSpc>
                      </a:pPr>
                      <a:r>
                        <a:rPr lang="en-GB" sz="1400" dirty="0">
                          <a:solidFill>
                            <a:schemeClr val="bg1">
                              <a:lumMod val="25000"/>
                            </a:schemeClr>
                          </a:solidFill>
                        </a:rPr>
                        <a:t>Infrastructure is stateless, </a:t>
                      </a:r>
                      <a:r>
                        <a:rPr lang="en-GB" sz="1400" b="1" dirty="0">
                          <a:solidFill>
                            <a:schemeClr val="bg1">
                              <a:lumMod val="25000"/>
                            </a:schemeClr>
                          </a:solidFill>
                        </a:rPr>
                        <a:t>ephemeral</a:t>
                      </a:r>
                      <a:r>
                        <a:rPr lang="en-GB" sz="1400" dirty="0">
                          <a:solidFill>
                            <a:schemeClr val="bg1">
                              <a:lumMod val="25000"/>
                            </a:schemeClr>
                          </a:solidFill>
                        </a:rPr>
                        <a:t>, and </a:t>
                      </a:r>
                      <a:r>
                        <a:rPr lang="en-GB" sz="1400" b="1" dirty="0">
                          <a:solidFill>
                            <a:schemeClr val="bg1">
                              <a:lumMod val="25000"/>
                            </a:schemeClr>
                          </a:solidFill>
                        </a:rPr>
                        <a:t>transient</a:t>
                      </a:r>
                    </a:p>
                  </a:txBody>
                  <a:tcPr anchor="ctr"/>
                </a:tc>
                <a:extLst>
                  <a:ext uri="{0D108BD9-81ED-4DB2-BD59-A6C34878D82A}">
                    <a16:rowId xmlns:a16="http://schemas.microsoft.com/office/drawing/2014/main" val="524951267"/>
                  </a:ext>
                </a:extLst>
              </a:tr>
              <a:tr h="768654">
                <a:tc>
                  <a:txBody>
                    <a:bodyPr/>
                    <a:lstStyle/>
                    <a:p>
                      <a:pPr marL="114300" marR="32004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takes days to create, are </a:t>
                      </a:r>
                      <a:r>
                        <a:rPr lang="en-US" sz="1400" b="1" kern="1200" dirty="0">
                          <a:solidFill>
                            <a:schemeClr val="bg1">
                              <a:lumMod val="25000"/>
                            </a:schemeClr>
                          </a:solidFill>
                          <a:latin typeface="+mn-lt"/>
                          <a:ea typeface="+mn-ea"/>
                          <a:cs typeface="+mn-cs"/>
                        </a:rPr>
                        <a:t>serviced weekly, maintained </a:t>
                      </a:r>
                      <a:r>
                        <a:rPr lang="en-US" sz="1400" kern="1200" dirty="0">
                          <a:solidFill>
                            <a:schemeClr val="bg1">
                              <a:lumMod val="25000"/>
                            </a:schemeClr>
                          </a:solidFill>
                          <a:latin typeface="+mn-lt"/>
                          <a:ea typeface="+mn-ea"/>
                          <a:cs typeface="+mn-cs"/>
                        </a:rPr>
                        <a:t>for years, and requires migration project to move</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11430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instantiated, modified, destroyed and recreated in minutes </a:t>
                      </a:r>
                      <a:r>
                        <a:rPr lang="en-US" sz="1400" b="1" kern="1200" dirty="0">
                          <a:solidFill>
                            <a:schemeClr val="bg1">
                              <a:lumMod val="25000"/>
                            </a:schemeClr>
                          </a:solidFill>
                          <a:latin typeface="+mn-lt"/>
                          <a:ea typeface="+mn-ea"/>
                          <a:cs typeface="+mn-cs"/>
                        </a:rPr>
                        <a:t>from scratch </a:t>
                      </a:r>
                      <a:r>
                        <a:rPr lang="en-US" sz="1400" kern="1200" dirty="0">
                          <a:solidFill>
                            <a:schemeClr val="bg1">
                              <a:lumMod val="25000"/>
                            </a:schemeClr>
                          </a:solidFill>
                          <a:latin typeface="+mn-lt"/>
                          <a:ea typeface="+mn-ea"/>
                          <a:cs typeface="+mn-cs"/>
                        </a:rPr>
                        <a:t>using </a:t>
                      </a:r>
                      <a:r>
                        <a:rPr lang="en-US" sz="1400" b="1" kern="1200" dirty="0">
                          <a:solidFill>
                            <a:schemeClr val="bg1">
                              <a:lumMod val="25000"/>
                            </a:schemeClr>
                          </a:solidFill>
                          <a:latin typeface="+mn-lt"/>
                          <a:ea typeface="+mn-ea"/>
                          <a:cs typeface="+mn-cs"/>
                        </a:rPr>
                        <a:t>automated</a:t>
                      </a:r>
                      <a:r>
                        <a:rPr lang="en-US" sz="1400" kern="1200" dirty="0">
                          <a:solidFill>
                            <a:schemeClr val="bg1">
                              <a:lumMod val="25000"/>
                            </a:schemeClr>
                          </a:solidFill>
                          <a:latin typeface="+mn-lt"/>
                          <a:ea typeface="+mn-ea"/>
                          <a:cs typeface="+mn-cs"/>
                        </a:rPr>
                        <a:t> scripts</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1303063849"/>
                  </a:ext>
                </a:extLst>
              </a:tr>
              <a:tr h="853122">
                <a:tc>
                  <a:txBody>
                    <a:bodyPr/>
                    <a:lstStyle/>
                    <a:p>
                      <a:pPr marL="91440" marR="617220">
                        <a:lnSpc>
                          <a:spcPct val="100000"/>
                        </a:lnSpc>
                        <a:spcBef>
                          <a:spcPts val="900"/>
                        </a:spcBef>
                        <a:spcAft>
                          <a:spcPts val="0"/>
                        </a:spcAft>
                      </a:pPr>
                      <a:r>
                        <a:rPr lang="en-US" sz="1400" b="1" kern="1200" dirty="0">
                          <a:solidFill>
                            <a:schemeClr val="bg1">
                              <a:lumMod val="25000"/>
                            </a:schemeClr>
                          </a:solidFill>
                          <a:latin typeface="+mn-lt"/>
                          <a:ea typeface="+mn-ea"/>
                          <a:cs typeface="+mn-cs"/>
                        </a:rPr>
                        <a:t>Infrastructure is modified </a:t>
                      </a:r>
                      <a:r>
                        <a:rPr lang="en-US" sz="1400" kern="1200" dirty="0">
                          <a:solidFill>
                            <a:schemeClr val="bg1">
                              <a:lumMod val="25000"/>
                            </a:schemeClr>
                          </a:solidFill>
                          <a:latin typeface="+mn-lt"/>
                          <a:ea typeface="+mn-ea"/>
                          <a:cs typeface="+mn-cs"/>
                        </a:rPr>
                        <a:t>&amp; </a:t>
                      </a:r>
                      <a:r>
                        <a:rPr lang="en-US" sz="1400" b="0" kern="1200" dirty="0">
                          <a:solidFill>
                            <a:schemeClr val="bg1">
                              <a:lumMod val="25000"/>
                            </a:schemeClr>
                          </a:solidFill>
                          <a:latin typeface="+mn-lt"/>
                          <a:ea typeface="+mn-ea"/>
                          <a:cs typeface="+mn-cs"/>
                        </a:rPr>
                        <a:t>patched in place </a:t>
                      </a:r>
                      <a:r>
                        <a:rPr lang="en-US" sz="1400" kern="1200" dirty="0">
                          <a:solidFill>
                            <a:schemeClr val="bg1">
                              <a:lumMod val="25000"/>
                            </a:schemeClr>
                          </a:solidFill>
                          <a:latin typeface="+mn-lt"/>
                          <a:ea typeface="+mn-ea"/>
                          <a:cs typeface="+mn-cs"/>
                        </a:rPr>
                        <a:t>and generally requires </a:t>
                      </a:r>
                      <a:r>
                        <a:rPr lang="en-US" sz="1400" b="1" kern="1200" dirty="0">
                          <a:solidFill>
                            <a:schemeClr val="bg1">
                              <a:lumMod val="25000"/>
                            </a:schemeClr>
                          </a:solidFill>
                          <a:latin typeface="+mn-lt"/>
                          <a:ea typeface="+mn-ea"/>
                          <a:cs typeface="+mn-cs"/>
                        </a:rPr>
                        <a:t>specialist config management tools</a:t>
                      </a:r>
                      <a:endParaRPr lang="en-GB" sz="1400" b="1" kern="1200" dirty="0">
                        <a:solidFill>
                          <a:schemeClr val="bg1">
                            <a:lumMod val="25000"/>
                          </a:schemeClr>
                        </a:solidFill>
                        <a:latin typeface="+mn-lt"/>
                        <a:ea typeface="+mn-ea"/>
                        <a:cs typeface="+mn-cs"/>
                      </a:endParaRPr>
                    </a:p>
                  </a:txBody>
                  <a:tcPr marL="0" marR="0" marT="0" marB="0" anchor="ctr"/>
                </a:tc>
                <a:tc>
                  <a:txBody>
                    <a:bodyPr/>
                    <a:lstStyle/>
                    <a:p>
                      <a:pPr marL="114300" marR="41148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IMMUTABLE</a:t>
                      </a:r>
                      <a:br>
                        <a:rPr lang="en-US" sz="1400" kern="1200" dirty="0">
                          <a:solidFill>
                            <a:schemeClr val="bg1">
                              <a:lumMod val="25000"/>
                            </a:schemeClr>
                          </a:solidFill>
                          <a:latin typeface="+mn-lt"/>
                          <a:ea typeface="+mn-ea"/>
                          <a:cs typeface="+mn-cs"/>
                        </a:rPr>
                      </a:br>
                      <a:r>
                        <a:rPr lang="en-US" sz="1400" kern="1200" dirty="0">
                          <a:solidFill>
                            <a:schemeClr val="bg1">
                              <a:lumMod val="25000"/>
                            </a:schemeClr>
                          </a:solidFill>
                          <a:latin typeface="+mn-lt"/>
                          <a:ea typeface="+mn-ea"/>
                          <a:cs typeface="+mn-cs"/>
                        </a:rPr>
                        <a:t>Modify via </a:t>
                      </a:r>
                      <a:r>
                        <a:rPr lang="en-US" sz="1400" b="1" kern="1200" dirty="0">
                          <a:solidFill>
                            <a:schemeClr val="bg1">
                              <a:lumMod val="25000"/>
                            </a:schemeClr>
                          </a:solidFill>
                          <a:latin typeface="+mn-lt"/>
                          <a:ea typeface="+mn-ea"/>
                          <a:cs typeface="+mn-cs"/>
                        </a:rPr>
                        <a:t>source control </a:t>
                      </a:r>
                      <a:r>
                        <a:rPr lang="en-US" sz="1400" kern="1200" dirty="0">
                          <a:solidFill>
                            <a:schemeClr val="bg1">
                              <a:lumMod val="25000"/>
                            </a:schemeClr>
                          </a:solidFill>
                          <a:latin typeface="+mn-lt"/>
                          <a:ea typeface="+mn-ea"/>
                          <a:cs typeface="+mn-cs"/>
                        </a:rPr>
                        <a:t>&amp; </a:t>
                      </a:r>
                      <a:r>
                        <a:rPr lang="en-US" sz="1400" b="1" kern="1200" dirty="0">
                          <a:solidFill>
                            <a:schemeClr val="bg1">
                              <a:lumMod val="25000"/>
                            </a:schemeClr>
                          </a:solidFill>
                          <a:latin typeface="+mn-lt"/>
                          <a:ea typeface="+mn-ea"/>
                          <a:cs typeface="+mn-cs"/>
                        </a:rPr>
                        <a:t>automation pipelines </a:t>
                      </a:r>
                      <a:r>
                        <a:rPr lang="en-US" sz="1400" b="0" kern="1200" dirty="0">
                          <a:solidFill>
                            <a:schemeClr val="bg1">
                              <a:lumMod val="25000"/>
                            </a:schemeClr>
                          </a:solidFill>
                          <a:latin typeface="+mn-lt"/>
                          <a:ea typeface="+mn-ea"/>
                          <a:cs typeface="+mn-cs"/>
                        </a:rPr>
                        <a:t>to</a:t>
                      </a:r>
                      <a:r>
                        <a:rPr lang="en-US" sz="1400" b="1" kern="1200" dirty="0">
                          <a:solidFill>
                            <a:schemeClr val="bg1">
                              <a:lumMod val="25000"/>
                            </a:schemeClr>
                          </a:solidFill>
                          <a:latin typeface="+mn-lt"/>
                          <a:ea typeface="+mn-ea"/>
                          <a:cs typeface="+mn-cs"/>
                        </a:rPr>
                        <a:t> </a:t>
                      </a:r>
                      <a:r>
                        <a:rPr lang="en-US" sz="1400" kern="1200" dirty="0">
                          <a:solidFill>
                            <a:schemeClr val="bg1">
                              <a:lumMod val="25000"/>
                            </a:schemeClr>
                          </a:solidFill>
                          <a:latin typeface="+mn-lt"/>
                          <a:ea typeface="+mn-ea"/>
                          <a:cs typeface="+mn-cs"/>
                        </a:rPr>
                        <a:t>rebuild and redeploy</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2288597396"/>
                  </a:ext>
                </a:extLst>
              </a:tr>
              <a:tr h="843697">
                <a:tc>
                  <a:txBody>
                    <a:bodyPr/>
                    <a:lstStyle/>
                    <a:p>
                      <a:pPr marL="114300" marR="16002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requires </a:t>
                      </a:r>
                      <a:r>
                        <a:rPr lang="en-US" sz="1400" b="1" kern="1200" dirty="0">
                          <a:solidFill>
                            <a:schemeClr val="bg1">
                              <a:lumMod val="25000"/>
                            </a:schemeClr>
                          </a:solidFill>
                          <a:latin typeface="+mn-lt"/>
                          <a:ea typeface="+mn-ea"/>
                          <a:cs typeface="+mn-cs"/>
                        </a:rPr>
                        <a:t>several different teams </a:t>
                      </a:r>
                      <a:r>
                        <a:rPr lang="en-US" sz="1400" kern="1200" dirty="0">
                          <a:solidFill>
                            <a:schemeClr val="bg1">
                              <a:lumMod val="25000"/>
                            </a:schemeClr>
                          </a:solidFill>
                          <a:latin typeface="+mn-lt"/>
                          <a:ea typeface="+mn-ea"/>
                          <a:cs typeface="+mn-cs"/>
                        </a:rPr>
                        <a:t>to coordinate and provision the full environment</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388620">
                        <a:lnSpc>
                          <a:spcPct val="100000"/>
                        </a:lnSpc>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self-service</a:t>
                      </a:r>
                      <a:r>
                        <a:rPr lang="en-US" sz="1400" kern="1200" dirty="0">
                          <a:solidFill>
                            <a:schemeClr val="bg1">
                              <a:lumMod val="25000"/>
                            </a:schemeClr>
                          </a:solidFill>
                          <a:latin typeface="+mn-lt"/>
                          <a:ea typeface="+mn-ea"/>
                          <a:cs typeface="+mn-cs"/>
                        </a:rPr>
                        <a:t> with the ability to provision computing, network and storage services with a single click</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3700899310"/>
                  </a:ext>
                </a:extLst>
              </a:tr>
              <a:tr h="1031470">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static</a:t>
                      </a:r>
                      <a:r>
                        <a:rPr lang="en-GB" sz="1400" dirty="0">
                          <a:solidFill>
                            <a:schemeClr val="bg1">
                              <a:lumMod val="25000"/>
                            </a:schemeClr>
                          </a:solidFill>
                        </a:rPr>
                        <a:t>, requiring excess capacity to be dormant for use during peak periods of demands</a:t>
                      </a:r>
                    </a:p>
                  </a:txBody>
                  <a:tcPr anchor="ctr"/>
                </a:tc>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elastic and scales automatically</a:t>
                      </a:r>
                      <a:r>
                        <a:rPr lang="en-GB" sz="1400" dirty="0">
                          <a:solidFill>
                            <a:schemeClr val="bg1">
                              <a:lumMod val="25000"/>
                            </a:schemeClr>
                          </a:solidFill>
                        </a:rPr>
                        <a:t>, expanding and contracting on-demand to service peak usage periods</a:t>
                      </a:r>
                    </a:p>
                  </a:txBody>
                  <a:tcPr anchor="ctr"/>
                </a:tc>
                <a:extLst>
                  <a:ext uri="{0D108BD9-81ED-4DB2-BD59-A6C34878D82A}">
                    <a16:rowId xmlns:a16="http://schemas.microsoft.com/office/drawing/2014/main" val="3193806936"/>
                  </a:ext>
                </a:extLst>
              </a:tr>
            </a:tbl>
          </a:graphicData>
        </a:graphic>
      </p:graphicFrame>
      <p:pic>
        <p:nvPicPr>
          <p:cNvPr id="4" name="Graphic 3">
            <a:extLst>
              <a:ext uri="{FF2B5EF4-FFF2-40B4-BE49-F238E27FC236}">
                <a16:creationId xmlns:a16="http://schemas.microsoft.com/office/drawing/2014/main" id="{B341CB75-ABAD-4632-B643-5B6D9E9D12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6438" y="223358"/>
            <a:ext cx="929640" cy="929640"/>
          </a:xfrm>
          <a:prstGeom prst="rect">
            <a:avLst/>
          </a:prstGeom>
        </p:spPr>
      </p:pic>
      <p:pic>
        <p:nvPicPr>
          <p:cNvPr id="9" name="Graphic 8">
            <a:extLst>
              <a:ext uri="{FF2B5EF4-FFF2-40B4-BE49-F238E27FC236}">
                <a16:creationId xmlns:a16="http://schemas.microsoft.com/office/drawing/2014/main" id="{DD53CCEB-D218-4173-B924-D5C7FFEE2F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3500" y="281940"/>
            <a:ext cx="792480" cy="792480"/>
          </a:xfrm>
          <a:prstGeom prst="rect">
            <a:avLst/>
          </a:prstGeom>
        </p:spPr>
      </p:pic>
    </p:spTree>
    <p:extLst>
      <p:ext uri="{BB962C8B-B14F-4D97-AF65-F5344CB8AC3E}">
        <p14:creationId xmlns:p14="http://schemas.microsoft.com/office/powerpoint/2010/main" val="2814606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482054" y="471983"/>
            <a:ext cx="8853189" cy="854371"/>
          </a:xfrm>
        </p:spPr>
        <p:txBody>
          <a:bodyPr/>
          <a:lstStyle/>
          <a:p>
            <a:pPr algn="ctr"/>
            <a:r>
              <a:rPr lang="en-US" sz="4705" dirty="0">
                <a:solidFill>
                  <a:schemeClr val="tx1"/>
                </a:solidFill>
              </a:rPr>
              <a:t>DevOps Containers Lifecycle Loop</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3717952" y="1210036"/>
            <a:ext cx="4381392" cy="369332"/>
          </a:xfrm>
          <a:prstGeom prst="rect">
            <a:avLst/>
          </a:prstGeom>
        </p:spPr>
        <p:txBody>
          <a:bodyPr wrap="none" lIns="0" tIns="0" rIns="0" bIns="0" rtlCol="0" anchor="t" anchorCtr="0">
            <a:spAutoFit/>
          </a:bodyPr>
          <a:lstStyle/>
          <a:p>
            <a:r>
              <a:rPr lang="en-GB" sz="2400" b="1" dirty="0">
                <a:solidFill>
                  <a:srgbClr val="0078D7"/>
                </a:solidFill>
              </a:rPr>
              <a:t>Complete CI/CD Pipeline Loop</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5855"/>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5855"/>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600041" y="1220995"/>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240+ charts exist for standard software/tools/packages github.com/helm/charts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5" y="5301006"/>
              <a:ext cx="1109890" cy="860666"/>
              <a:chOff x="4931506" y="5737631"/>
              <a:chExt cx="968156" cy="75075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8" y="5301006"/>
              <a:ext cx="1109890" cy="860666"/>
              <a:chOff x="4931506" y="5737631"/>
              <a:chExt cx="968156" cy="75075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01006"/>
              <a:ext cx="1109890" cy="860666"/>
              <a:chOff x="4931506" y="5737631"/>
              <a:chExt cx="968156" cy="75075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01006"/>
              <a:ext cx="1109890" cy="860666"/>
              <a:chOff x="4931506" y="5737631"/>
              <a:chExt cx="968156" cy="75075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01006"/>
              <a:ext cx="1109890" cy="860666"/>
              <a:chOff x="4931506" y="5737631"/>
              <a:chExt cx="968156" cy="75075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4524097"/>
            <a:chOff x="577682" y="1540366"/>
            <a:chExt cx="4107766" cy="4614810"/>
          </a:xfrm>
        </p:grpSpPr>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61243" y="2149316"/>
            <a:ext cx="2887790" cy="369332"/>
          </a:xfrm>
          <a:prstGeom prst="rect">
            <a:avLst/>
          </a:prstGeom>
        </p:spPr>
        <p:txBody>
          <a:bodyPr wrap="square">
            <a:spAutoFit/>
          </a:bodyPr>
          <a:lstStyle/>
          <a:p>
            <a:r>
              <a:rPr lang="en-GB" dirty="0">
                <a:hlinkClick r:id="rId2"/>
              </a:rPr>
              <a:t>https://virtual-kubelet.io/</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F9EBF23-3325-4CB7-8CDE-DBE2229ADEF4}"/>
              </a:ext>
            </a:extLst>
          </p:cNvPr>
          <p:cNvSpPr/>
          <p:nvPr/>
        </p:nvSpPr>
        <p:spPr>
          <a:xfrm>
            <a:off x="782649" y="5173331"/>
            <a:ext cx="4724400" cy="131113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666705"/>
            <a:ext cx="5768271" cy="2867388"/>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users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323716" cy="646331"/>
          </a:xfrm>
          <a:prstGeom prst="rect">
            <a:avLst/>
          </a:prstGeom>
        </p:spPr>
        <p:txBody>
          <a:bodyPr wrap="square">
            <a:spAutoFit/>
          </a:bodyPr>
          <a:lstStyle/>
          <a:p>
            <a:r>
              <a:rPr lang="en-GB" dirty="0"/>
              <a:t>docs.microsoft.com/azure/aks/aad-integration</a:t>
            </a:r>
          </a:p>
        </p:txBody>
      </p:sp>
      <p:grpSp>
        <p:nvGrpSpPr>
          <p:cNvPr id="45" name="Group 44">
            <a:extLst>
              <a:ext uri="{FF2B5EF4-FFF2-40B4-BE49-F238E27FC236}">
                <a16:creationId xmlns:a16="http://schemas.microsoft.com/office/drawing/2014/main" id="{4C6DFC0D-D178-4448-B047-8F1BDED568AA}"/>
              </a:ext>
            </a:extLst>
          </p:cNvPr>
          <p:cNvGrpSpPr/>
          <p:nvPr/>
        </p:nvGrpSpPr>
        <p:grpSpPr>
          <a:xfrm>
            <a:off x="6379117" y="1995803"/>
            <a:ext cx="5812883" cy="2744484"/>
            <a:chOff x="6413322" y="2134437"/>
            <a:chExt cx="5321477" cy="2512473"/>
          </a:xfrm>
        </p:grpSpPr>
        <p:grpSp>
          <p:nvGrpSpPr>
            <p:cNvPr id="5" name="Group 4">
              <a:extLst>
                <a:ext uri="{FF2B5EF4-FFF2-40B4-BE49-F238E27FC236}">
                  <a16:creationId xmlns:a16="http://schemas.microsoft.com/office/drawing/2014/main" id="{AE64A4AE-9A38-4CB5-93F2-3D9464918E45}"/>
                </a:ext>
              </a:extLst>
            </p:cNvPr>
            <p:cNvGrpSpPr/>
            <p:nvPr/>
          </p:nvGrpSpPr>
          <p:grpSpPr>
            <a:xfrm>
              <a:off x="10346216" y="3823949"/>
              <a:ext cx="1388583" cy="822960"/>
              <a:chOff x="7524488" y="4573762"/>
              <a:chExt cx="1388583" cy="822960"/>
            </a:xfrm>
          </p:grpSpPr>
          <p:sp>
            <p:nvSpPr>
              <p:cNvPr id="31" name="Rectangle: Rounded Corners 3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33" name="Group 32">
                <a:extLst>
                  <a:ext uri="{FF2B5EF4-FFF2-40B4-BE49-F238E27FC236}">
                    <a16:creationId xmlns:a16="http://schemas.microsoft.com/office/drawing/2014/main" id="{4C43CA10-B68A-4113-BCED-283553AF0448}"/>
                  </a:ext>
                </a:extLst>
              </p:cNvPr>
              <p:cNvGrpSpPr/>
              <p:nvPr/>
            </p:nvGrpSpPr>
            <p:grpSpPr>
              <a:xfrm>
                <a:off x="7624016" y="4690525"/>
                <a:ext cx="623905" cy="589436"/>
                <a:chOff x="2613694" y="3600725"/>
                <a:chExt cx="355417" cy="335781"/>
              </a:xfrm>
            </p:grpSpPr>
            <p:sp>
              <p:nvSpPr>
                <p:cNvPr id="34" name="Freeform: Shape 3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E1BCA4C-A89F-48F7-80B6-C378BA88FD08}"/>
                </a:ext>
              </a:extLst>
            </p:cNvPr>
            <p:cNvGrpSpPr/>
            <p:nvPr/>
          </p:nvGrpSpPr>
          <p:grpSpPr>
            <a:xfrm>
              <a:off x="8762757" y="2134437"/>
              <a:ext cx="822960" cy="1184981"/>
              <a:chOff x="5769351" y="2455575"/>
              <a:chExt cx="822960" cy="1184981"/>
            </a:xfrm>
          </p:grpSpPr>
          <p:sp>
            <p:nvSpPr>
              <p:cNvPr id="28"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9" name="Rectangle: Rounded Corners 28">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0" name="Picture 29"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7" name="Connector: Elbow 6">
              <a:extLst>
                <a:ext uri="{FF2B5EF4-FFF2-40B4-BE49-F238E27FC236}">
                  <a16:creationId xmlns:a16="http://schemas.microsoft.com/office/drawing/2014/main" id="{0054B52B-401B-45E1-8BC0-A3E31B0DCFFD}"/>
                </a:ext>
              </a:extLst>
            </p:cNvPr>
            <p:cNvCxnSpPr>
              <a:cxnSpLocks/>
              <a:stCxn id="23" idx="0"/>
            </p:cNvCxnSpPr>
            <p:nvPr/>
          </p:nvCxnSpPr>
          <p:spPr>
            <a:xfrm rot="5400000" flipH="1" flipV="1">
              <a:off x="7883371" y="2575447"/>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A9B3FDA-20DE-47EF-8E47-FD37D0685842}"/>
                </a:ext>
              </a:extLst>
            </p:cNvPr>
            <p:cNvCxnSpPr>
              <a:cxnSpLocks/>
              <a:stCxn id="29" idx="2"/>
            </p:cNvCxnSpPr>
            <p:nvPr/>
          </p:nvCxnSpPr>
          <p:spPr>
            <a:xfrm rot="5400000">
              <a:off x="8285024" y="3036653"/>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FEDD945-A7BD-415C-8273-5D186942B68C}"/>
                </a:ext>
              </a:extLst>
            </p:cNvPr>
            <p:cNvCxnSpPr>
              <a:cxnSpLocks/>
              <a:stCxn id="31" idx="2"/>
              <a:endCxn id="23" idx="2"/>
            </p:cNvCxnSpPr>
            <p:nvPr/>
          </p:nvCxnSpPr>
          <p:spPr>
            <a:xfrm rot="5400000" flipH="1">
              <a:off x="8969730" y="2858943"/>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432BE7-D110-41BF-AE44-7B289E937ADF}"/>
                </a:ext>
              </a:extLst>
            </p:cNvPr>
            <p:cNvCxnSpPr>
              <a:stCxn id="31" idx="1"/>
            </p:cNvCxnSpPr>
            <p:nvPr/>
          </p:nvCxnSpPr>
          <p:spPr>
            <a:xfrm flipH="1" flipV="1">
              <a:off x="8002259" y="4225561"/>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C952A6-CE2B-4276-8012-FEF7989F1CB7}"/>
                </a:ext>
              </a:extLst>
            </p:cNvPr>
            <p:cNvGrpSpPr/>
            <p:nvPr/>
          </p:nvGrpSpPr>
          <p:grpSpPr>
            <a:xfrm>
              <a:off x="8369251" y="3553445"/>
              <a:ext cx="417207" cy="570971"/>
              <a:chOff x="6619731" y="5063333"/>
              <a:chExt cx="417207" cy="570971"/>
            </a:xfrm>
          </p:grpSpPr>
          <p:sp>
            <p:nvSpPr>
              <p:cNvPr id="25" name="Rectangle: Rounded Corners 24">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6"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16" name="Group 15">
              <a:extLst>
                <a:ext uri="{FF2B5EF4-FFF2-40B4-BE49-F238E27FC236}">
                  <a16:creationId xmlns:a16="http://schemas.microsoft.com/office/drawing/2014/main" id="{BB6228CF-C815-4186-AEF3-8158ABE4FC66}"/>
                </a:ext>
              </a:extLst>
            </p:cNvPr>
            <p:cNvGrpSpPr/>
            <p:nvPr/>
          </p:nvGrpSpPr>
          <p:grpSpPr>
            <a:xfrm>
              <a:off x="6413322" y="3454833"/>
              <a:ext cx="1549037" cy="822960"/>
              <a:chOff x="5367085" y="3977826"/>
              <a:chExt cx="1549037" cy="822960"/>
            </a:xfrm>
          </p:grpSpPr>
          <p:grpSp>
            <p:nvGrpSpPr>
              <p:cNvPr id="20" name="Group 19">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22"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23" name="Rectangle: Rounded Corners 22">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&lt;\&gt;</a:t>
                </a:r>
              </a:p>
            </p:txBody>
          </p:sp>
        </p:grpSp>
        <p:cxnSp>
          <p:nvCxnSpPr>
            <p:cNvPr id="17" name="Connector: Elbow 16">
              <a:extLst>
                <a:ext uri="{FF2B5EF4-FFF2-40B4-BE49-F238E27FC236}">
                  <a16:creationId xmlns:a16="http://schemas.microsoft.com/office/drawing/2014/main" id="{A4EB9934-7B00-475B-A2F0-BA2919949541}"/>
                </a:ext>
              </a:extLst>
            </p:cNvPr>
            <p:cNvCxnSpPr>
              <a:cxnSpLocks/>
              <a:stCxn id="31" idx="0"/>
              <a:endCxn id="29" idx="3"/>
            </p:cNvCxnSpPr>
            <p:nvPr/>
          </p:nvCxnSpPr>
          <p:spPr>
            <a:xfrm rot="16200000" flipV="1">
              <a:off x="9713702" y="2779954"/>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86E43FB5-23E0-42F6-A48D-42D0A53AB7BD}"/>
              </a:ext>
            </a:extLst>
          </p:cNvPr>
          <p:cNvPicPr>
            <a:picLocks noChangeAspect="1"/>
          </p:cNvPicPr>
          <p:nvPr/>
        </p:nvPicPr>
        <p:blipFill>
          <a:blip r:embed="rId4"/>
          <a:stretch>
            <a:fillRect/>
          </a:stretch>
        </p:blipFill>
        <p:spPr>
          <a:xfrm>
            <a:off x="1038930" y="5412883"/>
            <a:ext cx="4206162" cy="432341"/>
          </a:xfrm>
          <a:prstGeom prst="rect">
            <a:avLst/>
          </a:prstGeom>
        </p:spPr>
      </p:pic>
      <p:pic>
        <p:nvPicPr>
          <p:cNvPr id="42" name="Picture 41">
            <a:extLst>
              <a:ext uri="{FF2B5EF4-FFF2-40B4-BE49-F238E27FC236}">
                <a16:creationId xmlns:a16="http://schemas.microsoft.com/office/drawing/2014/main" id="{08CFE71D-89C1-4051-9951-59DBD9848DBF}"/>
              </a:ext>
            </a:extLst>
          </p:cNvPr>
          <p:cNvPicPr>
            <a:picLocks noChangeAspect="1"/>
          </p:cNvPicPr>
          <p:nvPr/>
        </p:nvPicPr>
        <p:blipFill>
          <a:blip r:embed="rId5"/>
          <a:stretch>
            <a:fillRect/>
          </a:stretch>
        </p:blipFill>
        <p:spPr>
          <a:xfrm>
            <a:off x="1035664" y="5895950"/>
            <a:ext cx="3966494" cy="383621"/>
          </a:xfrm>
          <a:prstGeom prst="rect">
            <a:avLst/>
          </a:prstGeom>
        </p:spPr>
      </p:pic>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3580" y="476000"/>
            <a:ext cx="540068" cy="540068"/>
          </a:xfrm>
          <a:prstGeom prst="rect">
            <a:avLst/>
          </a:prstGeom>
        </p:spPr>
      </p:pic>
      <p:sp>
        <p:nvSpPr>
          <p:cNvPr id="46" name="TextBox 45">
            <a:extLst>
              <a:ext uri="{FF2B5EF4-FFF2-40B4-BE49-F238E27FC236}">
                <a16:creationId xmlns:a16="http://schemas.microsoft.com/office/drawing/2014/main" id="{E8C00509-DC76-49ED-B10F-A5457C15D1C1}"/>
              </a:ext>
            </a:extLst>
          </p:cNvPr>
          <p:cNvSpPr txBox="1"/>
          <p:nvPr/>
        </p:nvSpPr>
        <p:spPr>
          <a:xfrm>
            <a:off x="8626243" y="6024452"/>
            <a:ext cx="3145591" cy="553998"/>
          </a:xfrm>
          <a:prstGeom prst="rect">
            <a:avLst/>
          </a:prstGeom>
        </p:spPr>
        <p:txBody>
          <a:bodyPr wrap="square" lIns="0" tIns="0" rIns="0" bIns="0" rtlCol="0" anchor="t" anchorCtr="0">
            <a:spAutoFit/>
          </a:bodyPr>
          <a:lstStyle/>
          <a:p>
            <a:pPr algn="r"/>
            <a:r>
              <a:rPr lang="en-GB" dirty="0">
                <a:solidFill>
                  <a:schemeClr val="tx1">
                    <a:lumMod val="75000"/>
                    <a:lumOff val="25000"/>
                  </a:schemeClr>
                </a:solidFill>
              </a:rPr>
              <a:t>Note. Can only be enabled at cluster creation time</a:t>
            </a:r>
          </a:p>
        </p:txBody>
      </p:sp>
    </p:spTree>
    <p:extLst>
      <p:ext uri="{BB962C8B-B14F-4D97-AF65-F5344CB8AC3E}">
        <p14:creationId xmlns:p14="http://schemas.microsoft.com/office/powerpoint/2010/main" val="29814889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Uses VM Scale Sets (Preview)</a:t>
            </a:r>
          </a:p>
          <a:p>
            <a:r>
              <a:rPr lang="en-GB" sz="2400" b="0" dirty="0">
                <a:latin typeface="Segoe UI Light" panose="020B0502040204020203" pitchFamily="34" charset="0"/>
                <a:cs typeface="Segoe UI Light" panose="020B0502040204020203" pitchFamily="34" charset="0"/>
              </a:rPr>
              <a:t>While in preview - hidden behind CLI extension</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678473"/>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a:t>
            </a:r>
            <a:r>
              <a:rPr lang="en-GB" sz="1900" dirty="0" err="1">
                <a:solidFill>
                  <a:srgbClr val="92D050"/>
                </a:solidFill>
                <a:latin typeface="Consolas" panose="020B0609020204030204" pitchFamily="49" charset="0"/>
              </a:rPr>
              <a:t>vmss</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6971532" y="551736"/>
            <a:ext cx="3637841" cy="646331"/>
          </a:xfrm>
          <a:prstGeom prst="rect">
            <a:avLst/>
          </a:prstGeom>
        </p:spPr>
        <p:txBody>
          <a:bodyPr wrap="square">
            <a:spAutoFit/>
          </a:bodyPr>
          <a:lstStyle/>
          <a:p>
            <a:r>
              <a:rPr lang="en-GB" dirty="0"/>
              <a:t>docs.microsoft.com/en-us/azure/aks/cluster-autoscaler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088" y="604868"/>
            <a:ext cx="540068" cy="540068"/>
          </a:xfrm>
          <a:prstGeom prst="rect">
            <a:avLst/>
          </a:prstGeom>
        </p:spPr>
      </p:pic>
      <p:grpSp>
        <p:nvGrpSpPr>
          <p:cNvPr id="47" name="Group 46">
            <a:extLst>
              <a:ext uri="{FF2B5EF4-FFF2-40B4-BE49-F238E27FC236}">
                <a16:creationId xmlns:a16="http://schemas.microsoft.com/office/drawing/2014/main" id="{16294FBF-45E9-4FFE-B010-2D85257BC018}"/>
              </a:ext>
            </a:extLst>
          </p:cNvPr>
          <p:cNvGrpSpPr/>
          <p:nvPr/>
        </p:nvGrpSpPr>
        <p:grpSpPr>
          <a:xfrm>
            <a:off x="7351671" y="1780358"/>
            <a:ext cx="3257702" cy="3166403"/>
            <a:chOff x="8637213" y="1688692"/>
            <a:chExt cx="2841690" cy="2762050"/>
          </a:xfrm>
        </p:grpSpPr>
        <p:sp>
          <p:nvSpPr>
            <p:cNvPr id="48" name="Rectangle: Rounded Corners 47">
              <a:extLst>
                <a:ext uri="{FF2B5EF4-FFF2-40B4-BE49-F238E27FC236}">
                  <a16:creationId xmlns:a16="http://schemas.microsoft.com/office/drawing/2014/main" id="{4CFDEC8D-E287-4BD2-B01C-EC5DDD53B7CE}"/>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A48D76A2-D4BD-404E-B515-C0F29E155B9F}"/>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51" name="Group 50">
              <a:extLst>
                <a:ext uri="{FF2B5EF4-FFF2-40B4-BE49-F238E27FC236}">
                  <a16:creationId xmlns:a16="http://schemas.microsoft.com/office/drawing/2014/main" id="{AF0713CB-F1CE-4F6E-A7E2-0D13105A28B9}"/>
                </a:ext>
              </a:extLst>
            </p:cNvPr>
            <p:cNvGrpSpPr/>
            <p:nvPr/>
          </p:nvGrpSpPr>
          <p:grpSpPr>
            <a:xfrm>
              <a:off x="9162785" y="2570190"/>
              <a:ext cx="1673497" cy="1292225"/>
              <a:chOff x="9196711" y="2690054"/>
              <a:chExt cx="1673497" cy="1292225"/>
            </a:xfrm>
          </p:grpSpPr>
          <p:grpSp>
            <p:nvGrpSpPr>
              <p:cNvPr id="53" name="Group 4">
                <a:extLst>
                  <a:ext uri="{FF2B5EF4-FFF2-40B4-BE49-F238E27FC236}">
                    <a16:creationId xmlns:a16="http://schemas.microsoft.com/office/drawing/2014/main" id="{22879C23-22C1-4E0B-830F-11C51E7932E5}"/>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7" name="Freeform 5">
                  <a:extLst>
                    <a:ext uri="{FF2B5EF4-FFF2-40B4-BE49-F238E27FC236}">
                      <a16:creationId xmlns:a16="http://schemas.microsoft.com/office/drawing/2014/main" id="{C2EFA7EC-8CBE-492E-8B6F-0BC608663E4E}"/>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4A25E6AE-9B65-4F07-B5E9-F564FF826CD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697B963-DECC-4A06-B6DD-C912C6413256}"/>
                  </a:ext>
                </a:extLst>
              </p:cNvPr>
              <p:cNvGrpSpPr/>
              <p:nvPr/>
            </p:nvGrpSpPr>
            <p:grpSpPr>
              <a:xfrm>
                <a:off x="10267693" y="2983633"/>
                <a:ext cx="602515" cy="602515"/>
                <a:chOff x="7211504" y="4977353"/>
                <a:chExt cx="989814" cy="989814"/>
              </a:xfrm>
            </p:grpSpPr>
            <p:sp>
              <p:nvSpPr>
                <p:cNvPr id="55" name="Oval 54">
                  <a:extLst>
                    <a:ext uri="{FF2B5EF4-FFF2-40B4-BE49-F238E27FC236}">
                      <a16:creationId xmlns:a16="http://schemas.microsoft.com/office/drawing/2014/main" id="{591F269A-83A7-4EDE-BA0D-F7837FF1DBBD}"/>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rocessing_E9F5" title="Icon of two interlocked gears">
                  <a:extLst>
                    <a:ext uri="{FF2B5EF4-FFF2-40B4-BE49-F238E27FC236}">
                      <a16:creationId xmlns:a16="http://schemas.microsoft.com/office/drawing/2014/main" id="{CF303293-4D74-4CDF-9073-AA8B016946FA}"/>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spTree>
    <p:extLst>
      <p:ext uri="{BB962C8B-B14F-4D97-AF65-F5344CB8AC3E}">
        <p14:creationId xmlns:p14="http://schemas.microsoft.com/office/powerpoint/2010/main" val="42566204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Azure Dev Spaces</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Simplifying Development in Kubernetes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443866" y="1880617"/>
            <a:ext cx="4458941" cy="4014945"/>
          </a:xfrm>
        </p:spPr>
        <p:txBody>
          <a:bodyPr vert="horz" wrap="square" lIns="0" tIns="0" rIns="0" bIns="0" rtlCol="0">
            <a:spAutoFit/>
          </a:bodyPr>
          <a:lstStyle/>
          <a:p>
            <a:r>
              <a:rPr lang="en-GB" sz="2200" b="0" dirty="0">
                <a:latin typeface="Segoe UI Light" panose="020B0502040204020203" pitchFamily="34" charset="0"/>
                <a:cs typeface="Segoe UI Light" panose="020B0502040204020203" pitchFamily="34" charset="0"/>
              </a:rPr>
              <a:t>Minimize local dev machine setup and work directly in AKS</a:t>
            </a:r>
          </a:p>
          <a:p>
            <a:r>
              <a:rPr lang="en-GB" sz="2200" b="0" dirty="0">
                <a:latin typeface="Segoe UI Light" panose="020B0502040204020203" pitchFamily="34" charset="0"/>
                <a:cs typeface="Segoe UI Light" panose="020B0502040204020203" pitchFamily="34" charset="0"/>
              </a:rPr>
              <a:t>Rapidly iterate &amp; debug directly in AKS using Visual Studio 2017 or Visual Studio Code.</a:t>
            </a:r>
          </a:p>
          <a:p>
            <a:r>
              <a:rPr lang="en-GB" sz="2200" b="0" dirty="0">
                <a:latin typeface="Segoe UI Light" panose="020B0502040204020203" pitchFamily="34" charset="0"/>
                <a:cs typeface="Segoe UI Light" panose="020B0502040204020203" pitchFamily="34" charset="0"/>
              </a:rPr>
              <a:t>Generate Docker and Kubernetes configuration-as-code assets </a:t>
            </a:r>
          </a:p>
          <a:p>
            <a:r>
              <a:rPr lang="en-GB" sz="2200" b="0" dirty="0">
                <a:latin typeface="Segoe UI Light" panose="020B0502040204020203" pitchFamily="34" charset="0"/>
                <a:cs typeface="Segoe UI Light" panose="020B0502040204020203" pitchFamily="34" charset="0"/>
              </a:rPr>
              <a:t>Share a Kubernetes cluster with your team</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8330433" y="551736"/>
            <a:ext cx="2680468" cy="646331"/>
          </a:xfrm>
          <a:prstGeom prst="rect">
            <a:avLst/>
          </a:prstGeom>
        </p:spPr>
        <p:txBody>
          <a:bodyPr wrap="square">
            <a:spAutoFit/>
          </a:bodyPr>
          <a:lstStyle/>
          <a:p>
            <a:r>
              <a:rPr lang="en-GB" dirty="0"/>
              <a:t>docs.microsoft.com/en-us/azure/dev-spaces/</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2988" y="604868"/>
            <a:ext cx="540068" cy="540068"/>
          </a:xfrm>
          <a:prstGeom prst="rect">
            <a:avLst/>
          </a:prstGeom>
        </p:spPr>
      </p:pic>
      <p:pic>
        <p:nvPicPr>
          <p:cNvPr id="204" name="Graphic 203">
            <a:extLst>
              <a:ext uri="{FF2B5EF4-FFF2-40B4-BE49-F238E27FC236}">
                <a16:creationId xmlns:a16="http://schemas.microsoft.com/office/drawing/2014/main" id="{694C2FEE-D31D-4331-845E-F5C0C61E05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1678" y="4009073"/>
            <a:ext cx="744322" cy="761048"/>
          </a:xfrm>
          <a:prstGeom prst="rect">
            <a:avLst/>
          </a:prstGeom>
        </p:spPr>
      </p:pic>
      <p:grpSp>
        <p:nvGrpSpPr>
          <p:cNvPr id="205" name="Graphic 201">
            <a:extLst>
              <a:ext uri="{FF2B5EF4-FFF2-40B4-BE49-F238E27FC236}">
                <a16:creationId xmlns:a16="http://schemas.microsoft.com/office/drawing/2014/main" id="{F027BD47-B36E-427B-842D-390DF036C5C6}"/>
              </a:ext>
            </a:extLst>
          </p:cNvPr>
          <p:cNvGrpSpPr/>
          <p:nvPr/>
        </p:nvGrpSpPr>
        <p:grpSpPr>
          <a:xfrm>
            <a:off x="5218163" y="2057400"/>
            <a:ext cx="6898454" cy="4152869"/>
            <a:chOff x="5218163" y="2057400"/>
            <a:chExt cx="6898454" cy="4152869"/>
          </a:xfrm>
        </p:grpSpPr>
        <p:sp>
          <p:nvSpPr>
            <p:cNvPr id="206" name="Freeform: Shape 205">
              <a:extLst>
                <a:ext uri="{FF2B5EF4-FFF2-40B4-BE49-F238E27FC236}">
                  <a16:creationId xmlns:a16="http://schemas.microsoft.com/office/drawing/2014/main" id="{09D0C13B-76E5-4C8F-A316-017727B9CD20}"/>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FFFFFF"/>
            </a:solidFill>
            <a:ln w="13792"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6FD94CAB-34AD-4B0D-8956-EC1FFCC359FB}"/>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0072C6">
                <a:alpha val="20000"/>
              </a:srgbClr>
            </a:solidFill>
            <a:ln w="13792"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0A2188A9-06FC-4616-A2E2-E95FBED9A93B}"/>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FFFFFF"/>
            </a:solidFill>
            <a:ln w="13792"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46E81D-9B27-47E1-BAF5-DCF60DE484A7}"/>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50E6FF">
                <a:alpha val="20000"/>
              </a:srgbClr>
            </a:solidFill>
            <a:ln w="13792"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4B4D0AAE-2DF6-4A05-9436-331C0A64F2B6}"/>
                </a:ext>
              </a:extLst>
            </p:cNvPr>
            <p:cNvSpPr/>
            <p:nvPr/>
          </p:nvSpPr>
          <p:spPr>
            <a:xfrm>
              <a:off x="8134415" y="2221169"/>
              <a:ext cx="3807947" cy="3807946"/>
            </a:xfrm>
            <a:custGeom>
              <a:avLst/>
              <a:gdLst>
                <a:gd name="connsiteX0" fmla="*/ 3639762 w 3807946"/>
                <a:gd name="connsiteY0" fmla="*/ 3811534 h 3807946"/>
                <a:gd name="connsiteX1" fmla="*/ 3625965 w 3807946"/>
                <a:gd name="connsiteY1" fmla="*/ 3811534 h 3807946"/>
                <a:gd name="connsiteX2" fmla="*/ 3617273 w 3807946"/>
                <a:gd name="connsiteY2" fmla="*/ 3802842 h 3807946"/>
                <a:gd name="connsiteX3" fmla="*/ 3625965 w 3807946"/>
                <a:gd name="connsiteY3" fmla="*/ 3794149 h 3807946"/>
                <a:gd name="connsiteX4" fmla="*/ 3639762 w 3807946"/>
                <a:gd name="connsiteY4" fmla="*/ 3794149 h 3807946"/>
                <a:gd name="connsiteX5" fmla="*/ 3648455 w 3807946"/>
                <a:gd name="connsiteY5" fmla="*/ 3802842 h 3807946"/>
                <a:gd name="connsiteX6" fmla="*/ 3639762 w 3807946"/>
                <a:gd name="connsiteY6" fmla="*/ 3811534 h 3807946"/>
                <a:gd name="connsiteX7" fmla="*/ 3591473 w 3807946"/>
                <a:gd name="connsiteY7" fmla="*/ 3811534 h 3807946"/>
                <a:gd name="connsiteX8" fmla="*/ 3577676 w 3807946"/>
                <a:gd name="connsiteY8" fmla="*/ 3811534 h 3807946"/>
                <a:gd name="connsiteX9" fmla="*/ 3568984 w 3807946"/>
                <a:gd name="connsiteY9" fmla="*/ 3802842 h 3807946"/>
                <a:gd name="connsiteX10" fmla="*/ 3577676 w 3807946"/>
                <a:gd name="connsiteY10" fmla="*/ 3794149 h 3807946"/>
                <a:gd name="connsiteX11" fmla="*/ 3591473 w 3807946"/>
                <a:gd name="connsiteY11" fmla="*/ 3794149 h 3807946"/>
                <a:gd name="connsiteX12" fmla="*/ 3600165 w 3807946"/>
                <a:gd name="connsiteY12" fmla="*/ 3802842 h 3807946"/>
                <a:gd name="connsiteX13" fmla="*/ 3591473 w 3807946"/>
                <a:gd name="connsiteY13" fmla="*/ 3811534 h 3807946"/>
                <a:gd name="connsiteX14" fmla="*/ 3543046 w 3807946"/>
                <a:gd name="connsiteY14" fmla="*/ 3811534 h 3807946"/>
                <a:gd name="connsiteX15" fmla="*/ 3529249 w 3807946"/>
                <a:gd name="connsiteY15" fmla="*/ 3811534 h 3807946"/>
                <a:gd name="connsiteX16" fmla="*/ 3520557 w 3807946"/>
                <a:gd name="connsiteY16" fmla="*/ 3802842 h 3807946"/>
                <a:gd name="connsiteX17" fmla="*/ 3529249 w 3807946"/>
                <a:gd name="connsiteY17" fmla="*/ 3794149 h 3807946"/>
                <a:gd name="connsiteX18" fmla="*/ 3543046 w 3807946"/>
                <a:gd name="connsiteY18" fmla="*/ 3794149 h 3807946"/>
                <a:gd name="connsiteX19" fmla="*/ 3551738 w 3807946"/>
                <a:gd name="connsiteY19" fmla="*/ 3802842 h 3807946"/>
                <a:gd name="connsiteX20" fmla="*/ 3543046 w 3807946"/>
                <a:gd name="connsiteY20" fmla="*/ 3811534 h 3807946"/>
                <a:gd name="connsiteX21" fmla="*/ 3494757 w 3807946"/>
                <a:gd name="connsiteY21" fmla="*/ 3811534 h 3807946"/>
                <a:gd name="connsiteX22" fmla="*/ 3480960 w 3807946"/>
                <a:gd name="connsiteY22" fmla="*/ 3811534 h 3807946"/>
                <a:gd name="connsiteX23" fmla="*/ 3472268 w 3807946"/>
                <a:gd name="connsiteY23" fmla="*/ 3802842 h 3807946"/>
                <a:gd name="connsiteX24" fmla="*/ 3480960 w 3807946"/>
                <a:gd name="connsiteY24" fmla="*/ 3794149 h 3807946"/>
                <a:gd name="connsiteX25" fmla="*/ 3494757 w 3807946"/>
                <a:gd name="connsiteY25" fmla="*/ 3794149 h 3807946"/>
                <a:gd name="connsiteX26" fmla="*/ 3503449 w 3807946"/>
                <a:gd name="connsiteY26" fmla="*/ 3802842 h 3807946"/>
                <a:gd name="connsiteX27" fmla="*/ 3494757 w 3807946"/>
                <a:gd name="connsiteY27" fmla="*/ 3811534 h 3807946"/>
                <a:gd name="connsiteX28" fmla="*/ 3446468 w 3807946"/>
                <a:gd name="connsiteY28" fmla="*/ 3811534 h 3807946"/>
                <a:gd name="connsiteX29" fmla="*/ 3432671 w 3807946"/>
                <a:gd name="connsiteY29" fmla="*/ 3811534 h 3807946"/>
                <a:gd name="connsiteX30" fmla="*/ 3423979 w 3807946"/>
                <a:gd name="connsiteY30" fmla="*/ 3802842 h 3807946"/>
                <a:gd name="connsiteX31" fmla="*/ 3432671 w 3807946"/>
                <a:gd name="connsiteY31" fmla="*/ 3794149 h 3807946"/>
                <a:gd name="connsiteX32" fmla="*/ 3446468 w 3807946"/>
                <a:gd name="connsiteY32" fmla="*/ 3794149 h 3807946"/>
                <a:gd name="connsiteX33" fmla="*/ 3455160 w 3807946"/>
                <a:gd name="connsiteY33" fmla="*/ 3802842 h 3807946"/>
                <a:gd name="connsiteX34" fmla="*/ 3446468 w 3807946"/>
                <a:gd name="connsiteY34" fmla="*/ 3811534 h 3807946"/>
                <a:gd name="connsiteX35" fmla="*/ 3398041 w 3807946"/>
                <a:gd name="connsiteY35" fmla="*/ 3811534 h 3807946"/>
                <a:gd name="connsiteX36" fmla="*/ 3384244 w 3807946"/>
                <a:gd name="connsiteY36" fmla="*/ 3811534 h 3807946"/>
                <a:gd name="connsiteX37" fmla="*/ 3375552 w 3807946"/>
                <a:gd name="connsiteY37" fmla="*/ 3802842 h 3807946"/>
                <a:gd name="connsiteX38" fmla="*/ 3384244 w 3807946"/>
                <a:gd name="connsiteY38" fmla="*/ 3794149 h 3807946"/>
                <a:gd name="connsiteX39" fmla="*/ 3398041 w 3807946"/>
                <a:gd name="connsiteY39" fmla="*/ 3794149 h 3807946"/>
                <a:gd name="connsiteX40" fmla="*/ 3406733 w 3807946"/>
                <a:gd name="connsiteY40" fmla="*/ 3802842 h 3807946"/>
                <a:gd name="connsiteX41" fmla="*/ 3398041 w 3807946"/>
                <a:gd name="connsiteY41" fmla="*/ 3811534 h 3807946"/>
                <a:gd name="connsiteX42" fmla="*/ 3349752 w 3807946"/>
                <a:gd name="connsiteY42" fmla="*/ 3811534 h 3807946"/>
                <a:gd name="connsiteX43" fmla="*/ 3335955 w 3807946"/>
                <a:gd name="connsiteY43" fmla="*/ 3811534 h 3807946"/>
                <a:gd name="connsiteX44" fmla="*/ 3327263 w 3807946"/>
                <a:gd name="connsiteY44" fmla="*/ 3802842 h 3807946"/>
                <a:gd name="connsiteX45" fmla="*/ 3335955 w 3807946"/>
                <a:gd name="connsiteY45" fmla="*/ 3794149 h 3807946"/>
                <a:gd name="connsiteX46" fmla="*/ 3349752 w 3807946"/>
                <a:gd name="connsiteY46" fmla="*/ 3794149 h 3807946"/>
                <a:gd name="connsiteX47" fmla="*/ 3358444 w 3807946"/>
                <a:gd name="connsiteY47" fmla="*/ 3802842 h 3807946"/>
                <a:gd name="connsiteX48" fmla="*/ 3349752 w 3807946"/>
                <a:gd name="connsiteY48" fmla="*/ 3811534 h 3807946"/>
                <a:gd name="connsiteX49" fmla="*/ 3301324 w 3807946"/>
                <a:gd name="connsiteY49" fmla="*/ 3811534 h 3807946"/>
                <a:gd name="connsiteX50" fmla="*/ 3287527 w 3807946"/>
                <a:gd name="connsiteY50" fmla="*/ 3811534 h 3807946"/>
                <a:gd name="connsiteX51" fmla="*/ 3278835 w 3807946"/>
                <a:gd name="connsiteY51" fmla="*/ 3802842 h 3807946"/>
                <a:gd name="connsiteX52" fmla="*/ 3287527 w 3807946"/>
                <a:gd name="connsiteY52" fmla="*/ 3794149 h 3807946"/>
                <a:gd name="connsiteX53" fmla="*/ 3301324 w 3807946"/>
                <a:gd name="connsiteY53" fmla="*/ 3794149 h 3807946"/>
                <a:gd name="connsiteX54" fmla="*/ 3310016 w 3807946"/>
                <a:gd name="connsiteY54" fmla="*/ 3802842 h 3807946"/>
                <a:gd name="connsiteX55" fmla="*/ 3301324 w 3807946"/>
                <a:gd name="connsiteY55" fmla="*/ 3811534 h 3807946"/>
                <a:gd name="connsiteX56" fmla="*/ 3253035 w 3807946"/>
                <a:gd name="connsiteY56" fmla="*/ 3811534 h 3807946"/>
                <a:gd name="connsiteX57" fmla="*/ 3239238 w 3807946"/>
                <a:gd name="connsiteY57" fmla="*/ 3811534 h 3807946"/>
                <a:gd name="connsiteX58" fmla="*/ 3230546 w 3807946"/>
                <a:gd name="connsiteY58" fmla="*/ 3802842 h 3807946"/>
                <a:gd name="connsiteX59" fmla="*/ 3239238 w 3807946"/>
                <a:gd name="connsiteY59" fmla="*/ 3794149 h 3807946"/>
                <a:gd name="connsiteX60" fmla="*/ 3253035 w 3807946"/>
                <a:gd name="connsiteY60" fmla="*/ 3794149 h 3807946"/>
                <a:gd name="connsiteX61" fmla="*/ 3261727 w 3807946"/>
                <a:gd name="connsiteY61" fmla="*/ 3802842 h 3807946"/>
                <a:gd name="connsiteX62" fmla="*/ 3253035 w 3807946"/>
                <a:gd name="connsiteY62" fmla="*/ 3811534 h 3807946"/>
                <a:gd name="connsiteX63" fmla="*/ 3204746 w 3807946"/>
                <a:gd name="connsiteY63" fmla="*/ 3811534 h 3807946"/>
                <a:gd name="connsiteX64" fmla="*/ 3190949 w 3807946"/>
                <a:gd name="connsiteY64" fmla="*/ 3811534 h 3807946"/>
                <a:gd name="connsiteX65" fmla="*/ 3182257 w 3807946"/>
                <a:gd name="connsiteY65" fmla="*/ 3802842 h 3807946"/>
                <a:gd name="connsiteX66" fmla="*/ 3190949 w 3807946"/>
                <a:gd name="connsiteY66" fmla="*/ 3794149 h 3807946"/>
                <a:gd name="connsiteX67" fmla="*/ 3204746 w 3807946"/>
                <a:gd name="connsiteY67" fmla="*/ 3794149 h 3807946"/>
                <a:gd name="connsiteX68" fmla="*/ 3213438 w 3807946"/>
                <a:gd name="connsiteY68" fmla="*/ 3802842 h 3807946"/>
                <a:gd name="connsiteX69" fmla="*/ 3204746 w 3807946"/>
                <a:gd name="connsiteY69" fmla="*/ 3811534 h 3807946"/>
                <a:gd name="connsiteX70" fmla="*/ 3156319 w 3807946"/>
                <a:gd name="connsiteY70" fmla="*/ 3811534 h 3807946"/>
                <a:gd name="connsiteX71" fmla="*/ 3142522 w 3807946"/>
                <a:gd name="connsiteY71" fmla="*/ 3811534 h 3807946"/>
                <a:gd name="connsiteX72" fmla="*/ 3133830 w 3807946"/>
                <a:gd name="connsiteY72" fmla="*/ 3802842 h 3807946"/>
                <a:gd name="connsiteX73" fmla="*/ 3142522 w 3807946"/>
                <a:gd name="connsiteY73" fmla="*/ 3794149 h 3807946"/>
                <a:gd name="connsiteX74" fmla="*/ 3156319 w 3807946"/>
                <a:gd name="connsiteY74" fmla="*/ 3794149 h 3807946"/>
                <a:gd name="connsiteX75" fmla="*/ 3165011 w 3807946"/>
                <a:gd name="connsiteY75" fmla="*/ 3802842 h 3807946"/>
                <a:gd name="connsiteX76" fmla="*/ 3156319 w 3807946"/>
                <a:gd name="connsiteY76" fmla="*/ 3811534 h 3807946"/>
                <a:gd name="connsiteX77" fmla="*/ 3108030 w 3807946"/>
                <a:gd name="connsiteY77" fmla="*/ 3811534 h 3807946"/>
                <a:gd name="connsiteX78" fmla="*/ 3094233 w 3807946"/>
                <a:gd name="connsiteY78" fmla="*/ 3811534 h 3807946"/>
                <a:gd name="connsiteX79" fmla="*/ 3085541 w 3807946"/>
                <a:gd name="connsiteY79" fmla="*/ 3802842 h 3807946"/>
                <a:gd name="connsiteX80" fmla="*/ 3094233 w 3807946"/>
                <a:gd name="connsiteY80" fmla="*/ 3794149 h 3807946"/>
                <a:gd name="connsiteX81" fmla="*/ 3108030 w 3807946"/>
                <a:gd name="connsiteY81" fmla="*/ 3794149 h 3807946"/>
                <a:gd name="connsiteX82" fmla="*/ 3116722 w 3807946"/>
                <a:gd name="connsiteY82" fmla="*/ 3802842 h 3807946"/>
                <a:gd name="connsiteX83" fmla="*/ 3108030 w 3807946"/>
                <a:gd name="connsiteY83" fmla="*/ 3811534 h 3807946"/>
                <a:gd name="connsiteX84" fmla="*/ 3059603 w 3807946"/>
                <a:gd name="connsiteY84" fmla="*/ 3811534 h 3807946"/>
                <a:gd name="connsiteX85" fmla="*/ 3045806 w 3807946"/>
                <a:gd name="connsiteY85" fmla="*/ 3811534 h 3807946"/>
                <a:gd name="connsiteX86" fmla="*/ 3037114 w 3807946"/>
                <a:gd name="connsiteY86" fmla="*/ 3802842 h 3807946"/>
                <a:gd name="connsiteX87" fmla="*/ 3045806 w 3807946"/>
                <a:gd name="connsiteY87" fmla="*/ 3794149 h 3807946"/>
                <a:gd name="connsiteX88" fmla="*/ 3059603 w 3807946"/>
                <a:gd name="connsiteY88" fmla="*/ 3794149 h 3807946"/>
                <a:gd name="connsiteX89" fmla="*/ 3068295 w 3807946"/>
                <a:gd name="connsiteY89" fmla="*/ 3802842 h 3807946"/>
                <a:gd name="connsiteX90" fmla="*/ 3059603 w 3807946"/>
                <a:gd name="connsiteY90" fmla="*/ 3811534 h 3807946"/>
                <a:gd name="connsiteX91" fmla="*/ 3011313 w 3807946"/>
                <a:gd name="connsiteY91" fmla="*/ 3811534 h 3807946"/>
                <a:gd name="connsiteX92" fmla="*/ 2997516 w 3807946"/>
                <a:gd name="connsiteY92" fmla="*/ 3811534 h 3807946"/>
                <a:gd name="connsiteX93" fmla="*/ 2988824 w 3807946"/>
                <a:gd name="connsiteY93" fmla="*/ 3802842 h 3807946"/>
                <a:gd name="connsiteX94" fmla="*/ 2997516 w 3807946"/>
                <a:gd name="connsiteY94" fmla="*/ 3794149 h 3807946"/>
                <a:gd name="connsiteX95" fmla="*/ 3011313 w 3807946"/>
                <a:gd name="connsiteY95" fmla="*/ 3794149 h 3807946"/>
                <a:gd name="connsiteX96" fmla="*/ 3020006 w 3807946"/>
                <a:gd name="connsiteY96" fmla="*/ 3802842 h 3807946"/>
                <a:gd name="connsiteX97" fmla="*/ 3011313 w 3807946"/>
                <a:gd name="connsiteY97" fmla="*/ 3811534 h 3807946"/>
                <a:gd name="connsiteX98" fmla="*/ 2962886 w 3807946"/>
                <a:gd name="connsiteY98" fmla="*/ 3811534 h 3807946"/>
                <a:gd name="connsiteX99" fmla="*/ 2949089 w 3807946"/>
                <a:gd name="connsiteY99" fmla="*/ 3811534 h 3807946"/>
                <a:gd name="connsiteX100" fmla="*/ 2940397 w 3807946"/>
                <a:gd name="connsiteY100" fmla="*/ 3802842 h 3807946"/>
                <a:gd name="connsiteX101" fmla="*/ 2949089 w 3807946"/>
                <a:gd name="connsiteY101" fmla="*/ 3794149 h 3807946"/>
                <a:gd name="connsiteX102" fmla="*/ 2962886 w 3807946"/>
                <a:gd name="connsiteY102" fmla="*/ 3794149 h 3807946"/>
                <a:gd name="connsiteX103" fmla="*/ 2971578 w 3807946"/>
                <a:gd name="connsiteY103" fmla="*/ 3802842 h 3807946"/>
                <a:gd name="connsiteX104" fmla="*/ 2962886 w 3807946"/>
                <a:gd name="connsiteY104" fmla="*/ 3811534 h 3807946"/>
                <a:gd name="connsiteX105" fmla="*/ 2914597 w 3807946"/>
                <a:gd name="connsiteY105" fmla="*/ 3811534 h 3807946"/>
                <a:gd name="connsiteX106" fmla="*/ 2900800 w 3807946"/>
                <a:gd name="connsiteY106" fmla="*/ 3811534 h 3807946"/>
                <a:gd name="connsiteX107" fmla="*/ 2892108 w 3807946"/>
                <a:gd name="connsiteY107" fmla="*/ 3802842 h 3807946"/>
                <a:gd name="connsiteX108" fmla="*/ 2900800 w 3807946"/>
                <a:gd name="connsiteY108" fmla="*/ 3794149 h 3807946"/>
                <a:gd name="connsiteX109" fmla="*/ 2914597 w 3807946"/>
                <a:gd name="connsiteY109" fmla="*/ 3794149 h 3807946"/>
                <a:gd name="connsiteX110" fmla="*/ 2923289 w 3807946"/>
                <a:gd name="connsiteY110" fmla="*/ 3802842 h 3807946"/>
                <a:gd name="connsiteX111" fmla="*/ 2914597 w 3807946"/>
                <a:gd name="connsiteY111" fmla="*/ 3811534 h 3807946"/>
                <a:gd name="connsiteX112" fmla="*/ 2866308 w 3807946"/>
                <a:gd name="connsiteY112" fmla="*/ 3811534 h 3807946"/>
                <a:gd name="connsiteX113" fmla="*/ 2852511 w 3807946"/>
                <a:gd name="connsiteY113" fmla="*/ 3811534 h 3807946"/>
                <a:gd name="connsiteX114" fmla="*/ 2843819 w 3807946"/>
                <a:gd name="connsiteY114" fmla="*/ 3802842 h 3807946"/>
                <a:gd name="connsiteX115" fmla="*/ 2852511 w 3807946"/>
                <a:gd name="connsiteY115" fmla="*/ 3794149 h 3807946"/>
                <a:gd name="connsiteX116" fmla="*/ 2866308 w 3807946"/>
                <a:gd name="connsiteY116" fmla="*/ 3794149 h 3807946"/>
                <a:gd name="connsiteX117" fmla="*/ 2875000 w 3807946"/>
                <a:gd name="connsiteY117" fmla="*/ 3802842 h 3807946"/>
                <a:gd name="connsiteX118" fmla="*/ 2866308 w 3807946"/>
                <a:gd name="connsiteY118" fmla="*/ 3811534 h 3807946"/>
                <a:gd name="connsiteX119" fmla="*/ 2817880 w 3807946"/>
                <a:gd name="connsiteY119" fmla="*/ 3811534 h 3807946"/>
                <a:gd name="connsiteX120" fmla="*/ 2804084 w 3807946"/>
                <a:gd name="connsiteY120" fmla="*/ 3811534 h 3807946"/>
                <a:gd name="connsiteX121" fmla="*/ 2795392 w 3807946"/>
                <a:gd name="connsiteY121" fmla="*/ 3802842 h 3807946"/>
                <a:gd name="connsiteX122" fmla="*/ 2804084 w 3807946"/>
                <a:gd name="connsiteY122" fmla="*/ 3794149 h 3807946"/>
                <a:gd name="connsiteX123" fmla="*/ 2817880 w 3807946"/>
                <a:gd name="connsiteY123" fmla="*/ 3794149 h 3807946"/>
                <a:gd name="connsiteX124" fmla="*/ 2826573 w 3807946"/>
                <a:gd name="connsiteY124" fmla="*/ 3802842 h 3807946"/>
                <a:gd name="connsiteX125" fmla="*/ 2817880 w 3807946"/>
                <a:gd name="connsiteY125" fmla="*/ 3811534 h 3807946"/>
                <a:gd name="connsiteX126" fmla="*/ 2769591 w 3807946"/>
                <a:gd name="connsiteY126" fmla="*/ 3811534 h 3807946"/>
                <a:gd name="connsiteX127" fmla="*/ 2755794 w 3807946"/>
                <a:gd name="connsiteY127" fmla="*/ 3811534 h 3807946"/>
                <a:gd name="connsiteX128" fmla="*/ 2747103 w 3807946"/>
                <a:gd name="connsiteY128" fmla="*/ 3802842 h 3807946"/>
                <a:gd name="connsiteX129" fmla="*/ 2755794 w 3807946"/>
                <a:gd name="connsiteY129" fmla="*/ 3794149 h 3807946"/>
                <a:gd name="connsiteX130" fmla="*/ 2769591 w 3807946"/>
                <a:gd name="connsiteY130" fmla="*/ 3794149 h 3807946"/>
                <a:gd name="connsiteX131" fmla="*/ 2778283 w 3807946"/>
                <a:gd name="connsiteY131" fmla="*/ 3802842 h 3807946"/>
                <a:gd name="connsiteX132" fmla="*/ 2769591 w 3807946"/>
                <a:gd name="connsiteY132" fmla="*/ 3811534 h 3807946"/>
                <a:gd name="connsiteX133" fmla="*/ 2721164 w 3807946"/>
                <a:gd name="connsiteY133" fmla="*/ 3811534 h 3807946"/>
                <a:gd name="connsiteX134" fmla="*/ 2707368 w 3807946"/>
                <a:gd name="connsiteY134" fmla="*/ 3811534 h 3807946"/>
                <a:gd name="connsiteX135" fmla="*/ 2698675 w 3807946"/>
                <a:gd name="connsiteY135" fmla="*/ 3802842 h 3807946"/>
                <a:gd name="connsiteX136" fmla="*/ 2707368 w 3807946"/>
                <a:gd name="connsiteY136" fmla="*/ 3794149 h 3807946"/>
                <a:gd name="connsiteX137" fmla="*/ 2721164 w 3807946"/>
                <a:gd name="connsiteY137" fmla="*/ 3794149 h 3807946"/>
                <a:gd name="connsiteX138" fmla="*/ 2729857 w 3807946"/>
                <a:gd name="connsiteY138" fmla="*/ 3802842 h 3807946"/>
                <a:gd name="connsiteX139" fmla="*/ 2721164 w 3807946"/>
                <a:gd name="connsiteY139" fmla="*/ 3811534 h 3807946"/>
                <a:gd name="connsiteX140" fmla="*/ 2672875 w 3807946"/>
                <a:gd name="connsiteY140" fmla="*/ 3811534 h 3807946"/>
                <a:gd name="connsiteX141" fmla="*/ 2659078 w 3807946"/>
                <a:gd name="connsiteY141" fmla="*/ 3811534 h 3807946"/>
                <a:gd name="connsiteX142" fmla="*/ 2650386 w 3807946"/>
                <a:gd name="connsiteY142" fmla="*/ 3802842 h 3807946"/>
                <a:gd name="connsiteX143" fmla="*/ 2659078 w 3807946"/>
                <a:gd name="connsiteY143" fmla="*/ 3794149 h 3807946"/>
                <a:gd name="connsiteX144" fmla="*/ 2672875 w 3807946"/>
                <a:gd name="connsiteY144" fmla="*/ 3794149 h 3807946"/>
                <a:gd name="connsiteX145" fmla="*/ 2681567 w 3807946"/>
                <a:gd name="connsiteY145" fmla="*/ 3802842 h 3807946"/>
                <a:gd name="connsiteX146" fmla="*/ 2672875 w 3807946"/>
                <a:gd name="connsiteY146" fmla="*/ 3811534 h 3807946"/>
                <a:gd name="connsiteX147" fmla="*/ 2624586 w 3807946"/>
                <a:gd name="connsiteY147" fmla="*/ 3811534 h 3807946"/>
                <a:gd name="connsiteX148" fmla="*/ 2610789 w 3807946"/>
                <a:gd name="connsiteY148" fmla="*/ 3811534 h 3807946"/>
                <a:gd name="connsiteX149" fmla="*/ 2602097 w 3807946"/>
                <a:gd name="connsiteY149" fmla="*/ 3802842 h 3807946"/>
                <a:gd name="connsiteX150" fmla="*/ 2610789 w 3807946"/>
                <a:gd name="connsiteY150" fmla="*/ 3794149 h 3807946"/>
                <a:gd name="connsiteX151" fmla="*/ 2624586 w 3807946"/>
                <a:gd name="connsiteY151" fmla="*/ 3794149 h 3807946"/>
                <a:gd name="connsiteX152" fmla="*/ 2633278 w 3807946"/>
                <a:gd name="connsiteY152" fmla="*/ 3802842 h 3807946"/>
                <a:gd name="connsiteX153" fmla="*/ 2624586 w 3807946"/>
                <a:gd name="connsiteY153" fmla="*/ 3811534 h 3807946"/>
                <a:gd name="connsiteX154" fmla="*/ 2576159 w 3807946"/>
                <a:gd name="connsiteY154" fmla="*/ 3811534 h 3807946"/>
                <a:gd name="connsiteX155" fmla="*/ 2562362 w 3807946"/>
                <a:gd name="connsiteY155" fmla="*/ 3811534 h 3807946"/>
                <a:gd name="connsiteX156" fmla="*/ 2553670 w 3807946"/>
                <a:gd name="connsiteY156" fmla="*/ 3802842 h 3807946"/>
                <a:gd name="connsiteX157" fmla="*/ 2562362 w 3807946"/>
                <a:gd name="connsiteY157" fmla="*/ 3794149 h 3807946"/>
                <a:gd name="connsiteX158" fmla="*/ 2576159 w 3807946"/>
                <a:gd name="connsiteY158" fmla="*/ 3794149 h 3807946"/>
                <a:gd name="connsiteX159" fmla="*/ 2584851 w 3807946"/>
                <a:gd name="connsiteY159" fmla="*/ 3802842 h 3807946"/>
                <a:gd name="connsiteX160" fmla="*/ 2576159 w 3807946"/>
                <a:gd name="connsiteY160" fmla="*/ 3811534 h 3807946"/>
                <a:gd name="connsiteX161" fmla="*/ 2527870 w 3807946"/>
                <a:gd name="connsiteY161" fmla="*/ 3811534 h 3807946"/>
                <a:gd name="connsiteX162" fmla="*/ 2514073 w 3807946"/>
                <a:gd name="connsiteY162" fmla="*/ 3811534 h 3807946"/>
                <a:gd name="connsiteX163" fmla="*/ 2505381 w 3807946"/>
                <a:gd name="connsiteY163" fmla="*/ 3802842 h 3807946"/>
                <a:gd name="connsiteX164" fmla="*/ 2514073 w 3807946"/>
                <a:gd name="connsiteY164" fmla="*/ 3794149 h 3807946"/>
                <a:gd name="connsiteX165" fmla="*/ 2527870 w 3807946"/>
                <a:gd name="connsiteY165" fmla="*/ 3794149 h 3807946"/>
                <a:gd name="connsiteX166" fmla="*/ 2536562 w 3807946"/>
                <a:gd name="connsiteY166" fmla="*/ 3802842 h 3807946"/>
                <a:gd name="connsiteX167" fmla="*/ 2527870 w 3807946"/>
                <a:gd name="connsiteY167" fmla="*/ 3811534 h 3807946"/>
                <a:gd name="connsiteX168" fmla="*/ 2479442 w 3807946"/>
                <a:gd name="connsiteY168" fmla="*/ 3811534 h 3807946"/>
                <a:gd name="connsiteX169" fmla="*/ 2465645 w 3807946"/>
                <a:gd name="connsiteY169" fmla="*/ 3811534 h 3807946"/>
                <a:gd name="connsiteX170" fmla="*/ 2456954 w 3807946"/>
                <a:gd name="connsiteY170" fmla="*/ 3802842 h 3807946"/>
                <a:gd name="connsiteX171" fmla="*/ 2465645 w 3807946"/>
                <a:gd name="connsiteY171" fmla="*/ 3794149 h 3807946"/>
                <a:gd name="connsiteX172" fmla="*/ 2479442 w 3807946"/>
                <a:gd name="connsiteY172" fmla="*/ 3794149 h 3807946"/>
                <a:gd name="connsiteX173" fmla="*/ 2488134 w 3807946"/>
                <a:gd name="connsiteY173" fmla="*/ 3802842 h 3807946"/>
                <a:gd name="connsiteX174" fmla="*/ 2479442 w 3807946"/>
                <a:gd name="connsiteY174" fmla="*/ 3811534 h 3807946"/>
                <a:gd name="connsiteX175" fmla="*/ 2431153 w 3807946"/>
                <a:gd name="connsiteY175" fmla="*/ 3811534 h 3807946"/>
                <a:gd name="connsiteX176" fmla="*/ 2417356 w 3807946"/>
                <a:gd name="connsiteY176" fmla="*/ 3811534 h 3807946"/>
                <a:gd name="connsiteX177" fmla="*/ 2408665 w 3807946"/>
                <a:gd name="connsiteY177" fmla="*/ 3802842 h 3807946"/>
                <a:gd name="connsiteX178" fmla="*/ 2417356 w 3807946"/>
                <a:gd name="connsiteY178" fmla="*/ 3794149 h 3807946"/>
                <a:gd name="connsiteX179" fmla="*/ 2431153 w 3807946"/>
                <a:gd name="connsiteY179" fmla="*/ 3794149 h 3807946"/>
                <a:gd name="connsiteX180" fmla="*/ 2439845 w 3807946"/>
                <a:gd name="connsiteY180" fmla="*/ 3802842 h 3807946"/>
                <a:gd name="connsiteX181" fmla="*/ 2431153 w 3807946"/>
                <a:gd name="connsiteY181" fmla="*/ 3811534 h 3807946"/>
                <a:gd name="connsiteX182" fmla="*/ 2382864 w 3807946"/>
                <a:gd name="connsiteY182" fmla="*/ 3811534 h 3807946"/>
                <a:gd name="connsiteX183" fmla="*/ 2369067 w 3807946"/>
                <a:gd name="connsiteY183" fmla="*/ 3811534 h 3807946"/>
                <a:gd name="connsiteX184" fmla="*/ 2360375 w 3807946"/>
                <a:gd name="connsiteY184" fmla="*/ 3802842 h 3807946"/>
                <a:gd name="connsiteX185" fmla="*/ 2369067 w 3807946"/>
                <a:gd name="connsiteY185" fmla="*/ 3794149 h 3807946"/>
                <a:gd name="connsiteX186" fmla="*/ 2382864 w 3807946"/>
                <a:gd name="connsiteY186" fmla="*/ 3794149 h 3807946"/>
                <a:gd name="connsiteX187" fmla="*/ 2391556 w 3807946"/>
                <a:gd name="connsiteY187" fmla="*/ 3802842 h 3807946"/>
                <a:gd name="connsiteX188" fmla="*/ 2382864 w 3807946"/>
                <a:gd name="connsiteY188" fmla="*/ 3811534 h 3807946"/>
                <a:gd name="connsiteX189" fmla="*/ 2334437 w 3807946"/>
                <a:gd name="connsiteY189" fmla="*/ 3811534 h 3807946"/>
                <a:gd name="connsiteX190" fmla="*/ 2320640 w 3807946"/>
                <a:gd name="connsiteY190" fmla="*/ 3811534 h 3807946"/>
                <a:gd name="connsiteX191" fmla="*/ 2311948 w 3807946"/>
                <a:gd name="connsiteY191" fmla="*/ 3802842 h 3807946"/>
                <a:gd name="connsiteX192" fmla="*/ 2320640 w 3807946"/>
                <a:gd name="connsiteY192" fmla="*/ 3794149 h 3807946"/>
                <a:gd name="connsiteX193" fmla="*/ 2334437 w 3807946"/>
                <a:gd name="connsiteY193" fmla="*/ 3794149 h 3807946"/>
                <a:gd name="connsiteX194" fmla="*/ 2343129 w 3807946"/>
                <a:gd name="connsiteY194" fmla="*/ 3802842 h 3807946"/>
                <a:gd name="connsiteX195" fmla="*/ 2334437 w 3807946"/>
                <a:gd name="connsiteY195" fmla="*/ 3811534 h 3807946"/>
                <a:gd name="connsiteX196" fmla="*/ 2286148 w 3807946"/>
                <a:gd name="connsiteY196" fmla="*/ 3811534 h 3807946"/>
                <a:gd name="connsiteX197" fmla="*/ 2272351 w 3807946"/>
                <a:gd name="connsiteY197" fmla="*/ 3811534 h 3807946"/>
                <a:gd name="connsiteX198" fmla="*/ 2263659 w 3807946"/>
                <a:gd name="connsiteY198" fmla="*/ 3802842 h 3807946"/>
                <a:gd name="connsiteX199" fmla="*/ 2272351 w 3807946"/>
                <a:gd name="connsiteY199" fmla="*/ 3794149 h 3807946"/>
                <a:gd name="connsiteX200" fmla="*/ 2286148 w 3807946"/>
                <a:gd name="connsiteY200" fmla="*/ 3794149 h 3807946"/>
                <a:gd name="connsiteX201" fmla="*/ 2294840 w 3807946"/>
                <a:gd name="connsiteY201" fmla="*/ 3802842 h 3807946"/>
                <a:gd name="connsiteX202" fmla="*/ 2286148 w 3807946"/>
                <a:gd name="connsiteY202" fmla="*/ 3811534 h 3807946"/>
                <a:gd name="connsiteX203" fmla="*/ 2237721 w 3807946"/>
                <a:gd name="connsiteY203" fmla="*/ 3811534 h 3807946"/>
                <a:gd name="connsiteX204" fmla="*/ 2223924 w 3807946"/>
                <a:gd name="connsiteY204" fmla="*/ 3811534 h 3807946"/>
                <a:gd name="connsiteX205" fmla="*/ 2215232 w 3807946"/>
                <a:gd name="connsiteY205" fmla="*/ 3802842 h 3807946"/>
                <a:gd name="connsiteX206" fmla="*/ 2223924 w 3807946"/>
                <a:gd name="connsiteY206" fmla="*/ 3794149 h 3807946"/>
                <a:gd name="connsiteX207" fmla="*/ 2237721 w 3807946"/>
                <a:gd name="connsiteY207" fmla="*/ 3794149 h 3807946"/>
                <a:gd name="connsiteX208" fmla="*/ 2246413 w 3807946"/>
                <a:gd name="connsiteY208" fmla="*/ 3802842 h 3807946"/>
                <a:gd name="connsiteX209" fmla="*/ 2237721 w 3807946"/>
                <a:gd name="connsiteY209" fmla="*/ 3811534 h 3807946"/>
                <a:gd name="connsiteX210" fmla="*/ 2189431 w 3807946"/>
                <a:gd name="connsiteY210" fmla="*/ 3811534 h 3807946"/>
                <a:gd name="connsiteX211" fmla="*/ 2175635 w 3807946"/>
                <a:gd name="connsiteY211" fmla="*/ 3811534 h 3807946"/>
                <a:gd name="connsiteX212" fmla="*/ 2166942 w 3807946"/>
                <a:gd name="connsiteY212" fmla="*/ 3802842 h 3807946"/>
                <a:gd name="connsiteX213" fmla="*/ 2175635 w 3807946"/>
                <a:gd name="connsiteY213" fmla="*/ 3794149 h 3807946"/>
                <a:gd name="connsiteX214" fmla="*/ 2189431 w 3807946"/>
                <a:gd name="connsiteY214" fmla="*/ 3794149 h 3807946"/>
                <a:gd name="connsiteX215" fmla="*/ 2198124 w 3807946"/>
                <a:gd name="connsiteY215" fmla="*/ 3802842 h 3807946"/>
                <a:gd name="connsiteX216" fmla="*/ 2189431 w 3807946"/>
                <a:gd name="connsiteY216" fmla="*/ 3811534 h 3807946"/>
                <a:gd name="connsiteX217" fmla="*/ 2141004 w 3807946"/>
                <a:gd name="connsiteY217" fmla="*/ 3811534 h 3807946"/>
                <a:gd name="connsiteX218" fmla="*/ 2127207 w 3807946"/>
                <a:gd name="connsiteY218" fmla="*/ 3811534 h 3807946"/>
                <a:gd name="connsiteX219" fmla="*/ 2118516 w 3807946"/>
                <a:gd name="connsiteY219" fmla="*/ 3802842 h 3807946"/>
                <a:gd name="connsiteX220" fmla="*/ 2127207 w 3807946"/>
                <a:gd name="connsiteY220" fmla="*/ 3794149 h 3807946"/>
                <a:gd name="connsiteX221" fmla="*/ 2141004 w 3807946"/>
                <a:gd name="connsiteY221" fmla="*/ 3794149 h 3807946"/>
                <a:gd name="connsiteX222" fmla="*/ 2149696 w 3807946"/>
                <a:gd name="connsiteY222" fmla="*/ 3802842 h 3807946"/>
                <a:gd name="connsiteX223" fmla="*/ 2141004 w 3807946"/>
                <a:gd name="connsiteY223" fmla="*/ 3811534 h 3807946"/>
                <a:gd name="connsiteX224" fmla="*/ 2092715 w 3807946"/>
                <a:gd name="connsiteY224" fmla="*/ 3811534 h 3807946"/>
                <a:gd name="connsiteX225" fmla="*/ 2078918 w 3807946"/>
                <a:gd name="connsiteY225" fmla="*/ 3811534 h 3807946"/>
                <a:gd name="connsiteX226" fmla="*/ 2070226 w 3807946"/>
                <a:gd name="connsiteY226" fmla="*/ 3802842 h 3807946"/>
                <a:gd name="connsiteX227" fmla="*/ 2078918 w 3807946"/>
                <a:gd name="connsiteY227" fmla="*/ 3794149 h 3807946"/>
                <a:gd name="connsiteX228" fmla="*/ 2092715 w 3807946"/>
                <a:gd name="connsiteY228" fmla="*/ 3794149 h 3807946"/>
                <a:gd name="connsiteX229" fmla="*/ 2101407 w 3807946"/>
                <a:gd name="connsiteY229" fmla="*/ 3802842 h 3807946"/>
                <a:gd name="connsiteX230" fmla="*/ 2092715 w 3807946"/>
                <a:gd name="connsiteY230" fmla="*/ 3811534 h 3807946"/>
                <a:gd name="connsiteX231" fmla="*/ 2044426 w 3807946"/>
                <a:gd name="connsiteY231" fmla="*/ 3811534 h 3807946"/>
                <a:gd name="connsiteX232" fmla="*/ 2030629 w 3807946"/>
                <a:gd name="connsiteY232" fmla="*/ 3811534 h 3807946"/>
                <a:gd name="connsiteX233" fmla="*/ 2021937 w 3807946"/>
                <a:gd name="connsiteY233" fmla="*/ 3802842 h 3807946"/>
                <a:gd name="connsiteX234" fmla="*/ 2030629 w 3807946"/>
                <a:gd name="connsiteY234" fmla="*/ 3794149 h 3807946"/>
                <a:gd name="connsiteX235" fmla="*/ 2044426 w 3807946"/>
                <a:gd name="connsiteY235" fmla="*/ 3794149 h 3807946"/>
                <a:gd name="connsiteX236" fmla="*/ 2053118 w 3807946"/>
                <a:gd name="connsiteY236" fmla="*/ 3802842 h 3807946"/>
                <a:gd name="connsiteX237" fmla="*/ 2044426 w 3807946"/>
                <a:gd name="connsiteY237" fmla="*/ 3811534 h 3807946"/>
                <a:gd name="connsiteX238" fmla="*/ 1995999 w 3807946"/>
                <a:gd name="connsiteY238" fmla="*/ 3811534 h 3807946"/>
                <a:gd name="connsiteX239" fmla="*/ 1982202 w 3807946"/>
                <a:gd name="connsiteY239" fmla="*/ 3811534 h 3807946"/>
                <a:gd name="connsiteX240" fmla="*/ 1973510 w 3807946"/>
                <a:gd name="connsiteY240" fmla="*/ 3802842 h 3807946"/>
                <a:gd name="connsiteX241" fmla="*/ 1982202 w 3807946"/>
                <a:gd name="connsiteY241" fmla="*/ 3794149 h 3807946"/>
                <a:gd name="connsiteX242" fmla="*/ 1995999 w 3807946"/>
                <a:gd name="connsiteY242" fmla="*/ 3794149 h 3807946"/>
                <a:gd name="connsiteX243" fmla="*/ 2004691 w 3807946"/>
                <a:gd name="connsiteY243" fmla="*/ 3802842 h 3807946"/>
                <a:gd name="connsiteX244" fmla="*/ 1995999 w 3807946"/>
                <a:gd name="connsiteY244" fmla="*/ 3811534 h 3807946"/>
                <a:gd name="connsiteX245" fmla="*/ 1947710 w 3807946"/>
                <a:gd name="connsiteY245" fmla="*/ 3811534 h 3807946"/>
                <a:gd name="connsiteX246" fmla="*/ 1933913 w 3807946"/>
                <a:gd name="connsiteY246" fmla="*/ 3811534 h 3807946"/>
                <a:gd name="connsiteX247" fmla="*/ 1925221 w 3807946"/>
                <a:gd name="connsiteY247" fmla="*/ 3802842 h 3807946"/>
                <a:gd name="connsiteX248" fmla="*/ 1933913 w 3807946"/>
                <a:gd name="connsiteY248" fmla="*/ 3794149 h 3807946"/>
                <a:gd name="connsiteX249" fmla="*/ 1947710 w 3807946"/>
                <a:gd name="connsiteY249" fmla="*/ 3794149 h 3807946"/>
                <a:gd name="connsiteX250" fmla="*/ 1956402 w 3807946"/>
                <a:gd name="connsiteY250" fmla="*/ 3802842 h 3807946"/>
                <a:gd name="connsiteX251" fmla="*/ 1947710 w 3807946"/>
                <a:gd name="connsiteY251" fmla="*/ 3811534 h 3807946"/>
                <a:gd name="connsiteX252" fmla="*/ 1899282 w 3807946"/>
                <a:gd name="connsiteY252" fmla="*/ 3811534 h 3807946"/>
                <a:gd name="connsiteX253" fmla="*/ 1885486 w 3807946"/>
                <a:gd name="connsiteY253" fmla="*/ 3811534 h 3807946"/>
                <a:gd name="connsiteX254" fmla="*/ 1876793 w 3807946"/>
                <a:gd name="connsiteY254" fmla="*/ 3802842 h 3807946"/>
                <a:gd name="connsiteX255" fmla="*/ 1885486 w 3807946"/>
                <a:gd name="connsiteY255" fmla="*/ 3794149 h 3807946"/>
                <a:gd name="connsiteX256" fmla="*/ 1899282 w 3807946"/>
                <a:gd name="connsiteY256" fmla="*/ 3794149 h 3807946"/>
                <a:gd name="connsiteX257" fmla="*/ 1907975 w 3807946"/>
                <a:gd name="connsiteY257" fmla="*/ 3802842 h 3807946"/>
                <a:gd name="connsiteX258" fmla="*/ 1899282 w 3807946"/>
                <a:gd name="connsiteY258" fmla="*/ 3811534 h 3807946"/>
                <a:gd name="connsiteX259" fmla="*/ 1850993 w 3807946"/>
                <a:gd name="connsiteY259" fmla="*/ 3811534 h 3807946"/>
                <a:gd name="connsiteX260" fmla="*/ 1837196 w 3807946"/>
                <a:gd name="connsiteY260" fmla="*/ 3811534 h 3807946"/>
                <a:gd name="connsiteX261" fmla="*/ 1828504 w 3807946"/>
                <a:gd name="connsiteY261" fmla="*/ 3802842 h 3807946"/>
                <a:gd name="connsiteX262" fmla="*/ 1837196 w 3807946"/>
                <a:gd name="connsiteY262" fmla="*/ 3794149 h 3807946"/>
                <a:gd name="connsiteX263" fmla="*/ 1850993 w 3807946"/>
                <a:gd name="connsiteY263" fmla="*/ 3794149 h 3807946"/>
                <a:gd name="connsiteX264" fmla="*/ 1859685 w 3807946"/>
                <a:gd name="connsiteY264" fmla="*/ 3802842 h 3807946"/>
                <a:gd name="connsiteX265" fmla="*/ 1850993 w 3807946"/>
                <a:gd name="connsiteY265" fmla="*/ 3811534 h 3807946"/>
                <a:gd name="connsiteX266" fmla="*/ 1802704 w 3807946"/>
                <a:gd name="connsiteY266" fmla="*/ 3811534 h 3807946"/>
                <a:gd name="connsiteX267" fmla="*/ 1788907 w 3807946"/>
                <a:gd name="connsiteY267" fmla="*/ 3811534 h 3807946"/>
                <a:gd name="connsiteX268" fmla="*/ 1780215 w 3807946"/>
                <a:gd name="connsiteY268" fmla="*/ 3802842 h 3807946"/>
                <a:gd name="connsiteX269" fmla="*/ 1788907 w 3807946"/>
                <a:gd name="connsiteY269" fmla="*/ 3794149 h 3807946"/>
                <a:gd name="connsiteX270" fmla="*/ 1802704 w 3807946"/>
                <a:gd name="connsiteY270" fmla="*/ 3794149 h 3807946"/>
                <a:gd name="connsiteX271" fmla="*/ 1811396 w 3807946"/>
                <a:gd name="connsiteY271" fmla="*/ 3802842 h 3807946"/>
                <a:gd name="connsiteX272" fmla="*/ 1802704 w 3807946"/>
                <a:gd name="connsiteY272" fmla="*/ 3811534 h 3807946"/>
                <a:gd name="connsiteX273" fmla="*/ 1754277 w 3807946"/>
                <a:gd name="connsiteY273" fmla="*/ 3811534 h 3807946"/>
                <a:gd name="connsiteX274" fmla="*/ 1740480 w 3807946"/>
                <a:gd name="connsiteY274" fmla="*/ 3811534 h 3807946"/>
                <a:gd name="connsiteX275" fmla="*/ 1731788 w 3807946"/>
                <a:gd name="connsiteY275" fmla="*/ 3802842 h 3807946"/>
                <a:gd name="connsiteX276" fmla="*/ 1740480 w 3807946"/>
                <a:gd name="connsiteY276" fmla="*/ 3794149 h 3807946"/>
                <a:gd name="connsiteX277" fmla="*/ 1754277 w 3807946"/>
                <a:gd name="connsiteY277" fmla="*/ 3794149 h 3807946"/>
                <a:gd name="connsiteX278" fmla="*/ 1762969 w 3807946"/>
                <a:gd name="connsiteY278" fmla="*/ 3802842 h 3807946"/>
                <a:gd name="connsiteX279" fmla="*/ 1754277 w 3807946"/>
                <a:gd name="connsiteY279" fmla="*/ 3811534 h 3807946"/>
                <a:gd name="connsiteX280" fmla="*/ 1705988 w 3807946"/>
                <a:gd name="connsiteY280" fmla="*/ 3811534 h 3807946"/>
                <a:gd name="connsiteX281" fmla="*/ 1692191 w 3807946"/>
                <a:gd name="connsiteY281" fmla="*/ 3811534 h 3807946"/>
                <a:gd name="connsiteX282" fmla="*/ 1683499 w 3807946"/>
                <a:gd name="connsiteY282" fmla="*/ 3802842 h 3807946"/>
                <a:gd name="connsiteX283" fmla="*/ 1692191 w 3807946"/>
                <a:gd name="connsiteY283" fmla="*/ 3794149 h 3807946"/>
                <a:gd name="connsiteX284" fmla="*/ 1705988 w 3807946"/>
                <a:gd name="connsiteY284" fmla="*/ 3794149 h 3807946"/>
                <a:gd name="connsiteX285" fmla="*/ 1714680 w 3807946"/>
                <a:gd name="connsiteY285" fmla="*/ 3802842 h 3807946"/>
                <a:gd name="connsiteX286" fmla="*/ 1705988 w 3807946"/>
                <a:gd name="connsiteY286" fmla="*/ 3811534 h 3807946"/>
                <a:gd name="connsiteX287" fmla="*/ 1657561 w 3807946"/>
                <a:gd name="connsiteY287" fmla="*/ 3811534 h 3807946"/>
                <a:gd name="connsiteX288" fmla="*/ 1643764 w 3807946"/>
                <a:gd name="connsiteY288" fmla="*/ 3811534 h 3807946"/>
                <a:gd name="connsiteX289" fmla="*/ 1635072 w 3807946"/>
                <a:gd name="connsiteY289" fmla="*/ 3802842 h 3807946"/>
                <a:gd name="connsiteX290" fmla="*/ 1643764 w 3807946"/>
                <a:gd name="connsiteY290" fmla="*/ 3794149 h 3807946"/>
                <a:gd name="connsiteX291" fmla="*/ 1657561 w 3807946"/>
                <a:gd name="connsiteY291" fmla="*/ 3794149 h 3807946"/>
                <a:gd name="connsiteX292" fmla="*/ 1666253 w 3807946"/>
                <a:gd name="connsiteY292" fmla="*/ 3802842 h 3807946"/>
                <a:gd name="connsiteX293" fmla="*/ 1657561 w 3807946"/>
                <a:gd name="connsiteY293" fmla="*/ 3811534 h 3807946"/>
                <a:gd name="connsiteX294" fmla="*/ 1609272 w 3807946"/>
                <a:gd name="connsiteY294" fmla="*/ 3811534 h 3807946"/>
                <a:gd name="connsiteX295" fmla="*/ 1595475 w 3807946"/>
                <a:gd name="connsiteY295" fmla="*/ 3811534 h 3807946"/>
                <a:gd name="connsiteX296" fmla="*/ 1586783 w 3807946"/>
                <a:gd name="connsiteY296" fmla="*/ 3802842 h 3807946"/>
                <a:gd name="connsiteX297" fmla="*/ 1595475 w 3807946"/>
                <a:gd name="connsiteY297" fmla="*/ 3794149 h 3807946"/>
                <a:gd name="connsiteX298" fmla="*/ 1609272 w 3807946"/>
                <a:gd name="connsiteY298" fmla="*/ 3794149 h 3807946"/>
                <a:gd name="connsiteX299" fmla="*/ 1617964 w 3807946"/>
                <a:gd name="connsiteY299" fmla="*/ 3802842 h 3807946"/>
                <a:gd name="connsiteX300" fmla="*/ 1609272 w 3807946"/>
                <a:gd name="connsiteY300" fmla="*/ 3811534 h 3807946"/>
                <a:gd name="connsiteX301" fmla="*/ 1560844 w 3807946"/>
                <a:gd name="connsiteY301" fmla="*/ 3811534 h 3807946"/>
                <a:gd name="connsiteX302" fmla="*/ 1547047 w 3807946"/>
                <a:gd name="connsiteY302" fmla="*/ 3811534 h 3807946"/>
                <a:gd name="connsiteX303" fmla="*/ 1538355 w 3807946"/>
                <a:gd name="connsiteY303" fmla="*/ 3802842 h 3807946"/>
                <a:gd name="connsiteX304" fmla="*/ 1547047 w 3807946"/>
                <a:gd name="connsiteY304" fmla="*/ 3794149 h 3807946"/>
                <a:gd name="connsiteX305" fmla="*/ 1560844 w 3807946"/>
                <a:gd name="connsiteY305" fmla="*/ 3794149 h 3807946"/>
                <a:gd name="connsiteX306" fmla="*/ 1569536 w 3807946"/>
                <a:gd name="connsiteY306" fmla="*/ 3802842 h 3807946"/>
                <a:gd name="connsiteX307" fmla="*/ 1560844 w 3807946"/>
                <a:gd name="connsiteY307" fmla="*/ 3811534 h 3807946"/>
                <a:gd name="connsiteX308" fmla="*/ 1512555 w 3807946"/>
                <a:gd name="connsiteY308" fmla="*/ 3811534 h 3807946"/>
                <a:gd name="connsiteX309" fmla="*/ 1498758 w 3807946"/>
                <a:gd name="connsiteY309" fmla="*/ 3811534 h 3807946"/>
                <a:gd name="connsiteX310" fmla="*/ 1490066 w 3807946"/>
                <a:gd name="connsiteY310" fmla="*/ 3802842 h 3807946"/>
                <a:gd name="connsiteX311" fmla="*/ 1498758 w 3807946"/>
                <a:gd name="connsiteY311" fmla="*/ 3794149 h 3807946"/>
                <a:gd name="connsiteX312" fmla="*/ 1512555 w 3807946"/>
                <a:gd name="connsiteY312" fmla="*/ 3794149 h 3807946"/>
                <a:gd name="connsiteX313" fmla="*/ 1521247 w 3807946"/>
                <a:gd name="connsiteY313" fmla="*/ 3802842 h 3807946"/>
                <a:gd name="connsiteX314" fmla="*/ 1512555 w 3807946"/>
                <a:gd name="connsiteY314" fmla="*/ 3811534 h 3807946"/>
                <a:gd name="connsiteX315" fmla="*/ 1464266 w 3807946"/>
                <a:gd name="connsiteY315" fmla="*/ 3811534 h 3807946"/>
                <a:gd name="connsiteX316" fmla="*/ 1450469 w 3807946"/>
                <a:gd name="connsiteY316" fmla="*/ 3811534 h 3807946"/>
                <a:gd name="connsiteX317" fmla="*/ 1441777 w 3807946"/>
                <a:gd name="connsiteY317" fmla="*/ 3802842 h 3807946"/>
                <a:gd name="connsiteX318" fmla="*/ 1450469 w 3807946"/>
                <a:gd name="connsiteY318" fmla="*/ 3794149 h 3807946"/>
                <a:gd name="connsiteX319" fmla="*/ 1464266 w 3807946"/>
                <a:gd name="connsiteY319" fmla="*/ 3794149 h 3807946"/>
                <a:gd name="connsiteX320" fmla="*/ 1472958 w 3807946"/>
                <a:gd name="connsiteY320" fmla="*/ 3802842 h 3807946"/>
                <a:gd name="connsiteX321" fmla="*/ 1464266 w 3807946"/>
                <a:gd name="connsiteY321" fmla="*/ 3811534 h 3807946"/>
                <a:gd name="connsiteX322" fmla="*/ 1415839 w 3807946"/>
                <a:gd name="connsiteY322" fmla="*/ 3811534 h 3807946"/>
                <a:gd name="connsiteX323" fmla="*/ 1402042 w 3807946"/>
                <a:gd name="connsiteY323" fmla="*/ 3811534 h 3807946"/>
                <a:gd name="connsiteX324" fmla="*/ 1393350 w 3807946"/>
                <a:gd name="connsiteY324" fmla="*/ 3802842 h 3807946"/>
                <a:gd name="connsiteX325" fmla="*/ 1402042 w 3807946"/>
                <a:gd name="connsiteY325" fmla="*/ 3794149 h 3807946"/>
                <a:gd name="connsiteX326" fmla="*/ 1415839 w 3807946"/>
                <a:gd name="connsiteY326" fmla="*/ 3794149 h 3807946"/>
                <a:gd name="connsiteX327" fmla="*/ 1424531 w 3807946"/>
                <a:gd name="connsiteY327" fmla="*/ 3802842 h 3807946"/>
                <a:gd name="connsiteX328" fmla="*/ 1415839 w 3807946"/>
                <a:gd name="connsiteY328" fmla="*/ 3811534 h 3807946"/>
                <a:gd name="connsiteX329" fmla="*/ 1367550 w 3807946"/>
                <a:gd name="connsiteY329" fmla="*/ 3811534 h 3807946"/>
                <a:gd name="connsiteX330" fmla="*/ 1353753 w 3807946"/>
                <a:gd name="connsiteY330" fmla="*/ 3811534 h 3807946"/>
                <a:gd name="connsiteX331" fmla="*/ 1345060 w 3807946"/>
                <a:gd name="connsiteY331" fmla="*/ 3802842 h 3807946"/>
                <a:gd name="connsiteX332" fmla="*/ 1353753 w 3807946"/>
                <a:gd name="connsiteY332" fmla="*/ 3794149 h 3807946"/>
                <a:gd name="connsiteX333" fmla="*/ 1367550 w 3807946"/>
                <a:gd name="connsiteY333" fmla="*/ 3794149 h 3807946"/>
                <a:gd name="connsiteX334" fmla="*/ 1376242 w 3807946"/>
                <a:gd name="connsiteY334" fmla="*/ 3802842 h 3807946"/>
                <a:gd name="connsiteX335" fmla="*/ 1367550 w 3807946"/>
                <a:gd name="connsiteY335" fmla="*/ 3811534 h 3807946"/>
                <a:gd name="connsiteX336" fmla="*/ 1319123 w 3807946"/>
                <a:gd name="connsiteY336" fmla="*/ 3811534 h 3807946"/>
                <a:gd name="connsiteX337" fmla="*/ 1305326 w 3807946"/>
                <a:gd name="connsiteY337" fmla="*/ 3811534 h 3807946"/>
                <a:gd name="connsiteX338" fmla="*/ 1296634 w 3807946"/>
                <a:gd name="connsiteY338" fmla="*/ 3802842 h 3807946"/>
                <a:gd name="connsiteX339" fmla="*/ 1305326 w 3807946"/>
                <a:gd name="connsiteY339" fmla="*/ 3794149 h 3807946"/>
                <a:gd name="connsiteX340" fmla="*/ 1319123 w 3807946"/>
                <a:gd name="connsiteY340" fmla="*/ 3794149 h 3807946"/>
                <a:gd name="connsiteX341" fmla="*/ 1327814 w 3807946"/>
                <a:gd name="connsiteY341" fmla="*/ 3802842 h 3807946"/>
                <a:gd name="connsiteX342" fmla="*/ 1319123 w 3807946"/>
                <a:gd name="connsiteY342" fmla="*/ 3811534 h 3807946"/>
                <a:gd name="connsiteX343" fmla="*/ 1270833 w 3807946"/>
                <a:gd name="connsiteY343" fmla="*/ 3811534 h 3807946"/>
                <a:gd name="connsiteX344" fmla="*/ 1257037 w 3807946"/>
                <a:gd name="connsiteY344" fmla="*/ 3811534 h 3807946"/>
                <a:gd name="connsiteX345" fmla="*/ 1248344 w 3807946"/>
                <a:gd name="connsiteY345" fmla="*/ 3802842 h 3807946"/>
                <a:gd name="connsiteX346" fmla="*/ 1257037 w 3807946"/>
                <a:gd name="connsiteY346" fmla="*/ 3794149 h 3807946"/>
                <a:gd name="connsiteX347" fmla="*/ 1270833 w 3807946"/>
                <a:gd name="connsiteY347" fmla="*/ 3794149 h 3807946"/>
                <a:gd name="connsiteX348" fmla="*/ 1279525 w 3807946"/>
                <a:gd name="connsiteY348" fmla="*/ 3802842 h 3807946"/>
                <a:gd name="connsiteX349" fmla="*/ 1270833 w 3807946"/>
                <a:gd name="connsiteY349" fmla="*/ 3811534 h 3807946"/>
                <a:gd name="connsiteX350" fmla="*/ 1222544 w 3807946"/>
                <a:gd name="connsiteY350" fmla="*/ 3811534 h 3807946"/>
                <a:gd name="connsiteX351" fmla="*/ 1208747 w 3807946"/>
                <a:gd name="connsiteY351" fmla="*/ 3811534 h 3807946"/>
                <a:gd name="connsiteX352" fmla="*/ 1200055 w 3807946"/>
                <a:gd name="connsiteY352" fmla="*/ 3802842 h 3807946"/>
                <a:gd name="connsiteX353" fmla="*/ 1208747 w 3807946"/>
                <a:gd name="connsiteY353" fmla="*/ 3794149 h 3807946"/>
                <a:gd name="connsiteX354" fmla="*/ 1222544 w 3807946"/>
                <a:gd name="connsiteY354" fmla="*/ 3794149 h 3807946"/>
                <a:gd name="connsiteX355" fmla="*/ 1231236 w 3807946"/>
                <a:gd name="connsiteY355" fmla="*/ 3802842 h 3807946"/>
                <a:gd name="connsiteX356" fmla="*/ 1222544 w 3807946"/>
                <a:gd name="connsiteY356" fmla="*/ 3811534 h 3807946"/>
                <a:gd name="connsiteX357" fmla="*/ 1174117 w 3807946"/>
                <a:gd name="connsiteY357" fmla="*/ 3811534 h 3807946"/>
                <a:gd name="connsiteX358" fmla="*/ 1160320 w 3807946"/>
                <a:gd name="connsiteY358" fmla="*/ 3811534 h 3807946"/>
                <a:gd name="connsiteX359" fmla="*/ 1151628 w 3807946"/>
                <a:gd name="connsiteY359" fmla="*/ 3802842 h 3807946"/>
                <a:gd name="connsiteX360" fmla="*/ 1160320 w 3807946"/>
                <a:gd name="connsiteY360" fmla="*/ 3794149 h 3807946"/>
                <a:gd name="connsiteX361" fmla="*/ 1174117 w 3807946"/>
                <a:gd name="connsiteY361" fmla="*/ 3794149 h 3807946"/>
                <a:gd name="connsiteX362" fmla="*/ 1182809 w 3807946"/>
                <a:gd name="connsiteY362" fmla="*/ 3802842 h 3807946"/>
                <a:gd name="connsiteX363" fmla="*/ 1174117 w 3807946"/>
                <a:gd name="connsiteY363" fmla="*/ 3811534 h 3807946"/>
                <a:gd name="connsiteX364" fmla="*/ 1125828 w 3807946"/>
                <a:gd name="connsiteY364" fmla="*/ 3811534 h 3807946"/>
                <a:gd name="connsiteX365" fmla="*/ 1112031 w 3807946"/>
                <a:gd name="connsiteY365" fmla="*/ 3811534 h 3807946"/>
                <a:gd name="connsiteX366" fmla="*/ 1103339 w 3807946"/>
                <a:gd name="connsiteY366" fmla="*/ 3802842 h 3807946"/>
                <a:gd name="connsiteX367" fmla="*/ 1112031 w 3807946"/>
                <a:gd name="connsiteY367" fmla="*/ 3794149 h 3807946"/>
                <a:gd name="connsiteX368" fmla="*/ 1125828 w 3807946"/>
                <a:gd name="connsiteY368" fmla="*/ 3794149 h 3807946"/>
                <a:gd name="connsiteX369" fmla="*/ 1134520 w 3807946"/>
                <a:gd name="connsiteY369" fmla="*/ 3802842 h 3807946"/>
                <a:gd name="connsiteX370" fmla="*/ 1125828 w 3807946"/>
                <a:gd name="connsiteY370" fmla="*/ 3811534 h 3807946"/>
                <a:gd name="connsiteX371" fmla="*/ 1077401 w 3807946"/>
                <a:gd name="connsiteY371" fmla="*/ 3811534 h 3807946"/>
                <a:gd name="connsiteX372" fmla="*/ 1063604 w 3807946"/>
                <a:gd name="connsiteY372" fmla="*/ 3811534 h 3807946"/>
                <a:gd name="connsiteX373" fmla="*/ 1054912 w 3807946"/>
                <a:gd name="connsiteY373" fmla="*/ 3802842 h 3807946"/>
                <a:gd name="connsiteX374" fmla="*/ 1063604 w 3807946"/>
                <a:gd name="connsiteY374" fmla="*/ 3794149 h 3807946"/>
                <a:gd name="connsiteX375" fmla="*/ 1077401 w 3807946"/>
                <a:gd name="connsiteY375" fmla="*/ 3794149 h 3807946"/>
                <a:gd name="connsiteX376" fmla="*/ 1086093 w 3807946"/>
                <a:gd name="connsiteY376" fmla="*/ 3802842 h 3807946"/>
                <a:gd name="connsiteX377" fmla="*/ 1077401 w 3807946"/>
                <a:gd name="connsiteY377" fmla="*/ 3811534 h 3807946"/>
                <a:gd name="connsiteX378" fmla="*/ 1029111 w 3807946"/>
                <a:gd name="connsiteY378" fmla="*/ 3811534 h 3807946"/>
                <a:gd name="connsiteX379" fmla="*/ 1015314 w 3807946"/>
                <a:gd name="connsiteY379" fmla="*/ 3811534 h 3807946"/>
                <a:gd name="connsiteX380" fmla="*/ 1006622 w 3807946"/>
                <a:gd name="connsiteY380" fmla="*/ 3802842 h 3807946"/>
                <a:gd name="connsiteX381" fmla="*/ 1015314 w 3807946"/>
                <a:gd name="connsiteY381" fmla="*/ 3794149 h 3807946"/>
                <a:gd name="connsiteX382" fmla="*/ 1029111 w 3807946"/>
                <a:gd name="connsiteY382" fmla="*/ 3794149 h 3807946"/>
                <a:gd name="connsiteX383" fmla="*/ 1037803 w 3807946"/>
                <a:gd name="connsiteY383" fmla="*/ 3802842 h 3807946"/>
                <a:gd name="connsiteX384" fmla="*/ 1029111 w 3807946"/>
                <a:gd name="connsiteY384" fmla="*/ 3811534 h 3807946"/>
                <a:gd name="connsiteX385" fmla="*/ 980684 w 3807946"/>
                <a:gd name="connsiteY385" fmla="*/ 3811534 h 3807946"/>
                <a:gd name="connsiteX386" fmla="*/ 966888 w 3807946"/>
                <a:gd name="connsiteY386" fmla="*/ 3811534 h 3807946"/>
                <a:gd name="connsiteX387" fmla="*/ 958195 w 3807946"/>
                <a:gd name="connsiteY387" fmla="*/ 3802842 h 3807946"/>
                <a:gd name="connsiteX388" fmla="*/ 966888 w 3807946"/>
                <a:gd name="connsiteY388" fmla="*/ 3794149 h 3807946"/>
                <a:gd name="connsiteX389" fmla="*/ 980684 w 3807946"/>
                <a:gd name="connsiteY389" fmla="*/ 3794149 h 3807946"/>
                <a:gd name="connsiteX390" fmla="*/ 989376 w 3807946"/>
                <a:gd name="connsiteY390" fmla="*/ 3802842 h 3807946"/>
                <a:gd name="connsiteX391" fmla="*/ 980684 w 3807946"/>
                <a:gd name="connsiteY391" fmla="*/ 3811534 h 3807946"/>
                <a:gd name="connsiteX392" fmla="*/ 932395 w 3807946"/>
                <a:gd name="connsiteY392" fmla="*/ 3811534 h 3807946"/>
                <a:gd name="connsiteX393" fmla="*/ 918598 w 3807946"/>
                <a:gd name="connsiteY393" fmla="*/ 3811534 h 3807946"/>
                <a:gd name="connsiteX394" fmla="*/ 909906 w 3807946"/>
                <a:gd name="connsiteY394" fmla="*/ 3802842 h 3807946"/>
                <a:gd name="connsiteX395" fmla="*/ 918598 w 3807946"/>
                <a:gd name="connsiteY395" fmla="*/ 3794149 h 3807946"/>
                <a:gd name="connsiteX396" fmla="*/ 932395 w 3807946"/>
                <a:gd name="connsiteY396" fmla="*/ 3794149 h 3807946"/>
                <a:gd name="connsiteX397" fmla="*/ 941087 w 3807946"/>
                <a:gd name="connsiteY397" fmla="*/ 3802842 h 3807946"/>
                <a:gd name="connsiteX398" fmla="*/ 932395 w 3807946"/>
                <a:gd name="connsiteY398" fmla="*/ 3811534 h 3807946"/>
                <a:gd name="connsiteX399" fmla="*/ 884106 w 3807946"/>
                <a:gd name="connsiteY399" fmla="*/ 3811534 h 3807946"/>
                <a:gd name="connsiteX400" fmla="*/ 870309 w 3807946"/>
                <a:gd name="connsiteY400" fmla="*/ 3811534 h 3807946"/>
                <a:gd name="connsiteX401" fmla="*/ 861617 w 3807946"/>
                <a:gd name="connsiteY401" fmla="*/ 3802842 h 3807946"/>
                <a:gd name="connsiteX402" fmla="*/ 870309 w 3807946"/>
                <a:gd name="connsiteY402" fmla="*/ 3794149 h 3807946"/>
                <a:gd name="connsiteX403" fmla="*/ 884106 w 3807946"/>
                <a:gd name="connsiteY403" fmla="*/ 3794149 h 3807946"/>
                <a:gd name="connsiteX404" fmla="*/ 892798 w 3807946"/>
                <a:gd name="connsiteY404" fmla="*/ 3802842 h 3807946"/>
                <a:gd name="connsiteX405" fmla="*/ 884106 w 3807946"/>
                <a:gd name="connsiteY405" fmla="*/ 3811534 h 3807946"/>
                <a:gd name="connsiteX406" fmla="*/ 835679 w 3807946"/>
                <a:gd name="connsiteY406" fmla="*/ 3811534 h 3807946"/>
                <a:gd name="connsiteX407" fmla="*/ 821882 w 3807946"/>
                <a:gd name="connsiteY407" fmla="*/ 3811534 h 3807946"/>
                <a:gd name="connsiteX408" fmla="*/ 813190 w 3807946"/>
                <a:gd name="connsiteY408" fmla="*/ 3802842 h 3807946"/>
                <a:gd name="connsiteX409" fmla="*/ 821882 w 3807946"/>
                <a:gd name="connsiteY409" fmla="*/ 3794149 h 3807946"/>
                <a:gd name="connsiteX410" fmla="*/ 835679 w 3807946"/>
                <a:gd name="connsiteY410" fmla="*/ 3794149 h 3807946"/>
                <a:gd name="connsiteX411" fmla="*/ 844371 w 3807946"/>
                <a:gd name="connsiteY411" fmla="*/ 3802842 h 3807946"/>
                <a:gd name="connsiteX412" fmla="*/ 835679 w 3807946"/>
                <a:gd name="connsiteY412" fmla="*/ 3811534 h 3807946"/>
                <a:gd name="connsiteX413" fmla="*/ 787390 w 3807946"/>
                <a:gd name="connsiteY413" fmla="*/ 3811534 h 3807946"/>
                <a:gd name="connsiteX414" fmla="*/ 773593 w 3807946"/>
                <a:gd name="connsiteY414" fmla="*/ 3811534 h 3807946"/>
                <a:gd name="connsiteX415" fmla="*/ 764901 w 3807946"/>
                <a:gd name="connsiteY415" fmla="*/ 3802842 h 3807946"/>
                <a:gd name="connsiteX416" fmla="*/ 773593 w 3807946"/>
                <a:gd name="connsiteY416" fmla="*/ 3794149 h 3807946"/>
                <a:gd name="connsiteX417" fmla="*/ 787390 w 3807946"/>
                <a:gd name="connsiteY417" fmla="*/ 3794149 h 3807946"/>
                <a:gd name="connsiteX418" fmla="*/ 796082 w 3807946"/>
                <a:gd name="connsiteY418" fmla="*/ 3802842 h 3807946"/>
                <a:gd name="connsiteX419" fmla="*/ 787390 w 3807946"/>
                <a:gd name="connsiteY419" fmla="*/ 3811534 h 3807946"/>
                <a:gd name="connsiteX420" fmla="*/ 738962 w 3807946"/>
                <a:gd name="connsiteY420" fmla="*/ 3811534 h 3807946"/>
                <a:gd name="connsiteX421" fmla="*/ 725165 w 3807946"/>
                <a:gd name="connsiteY421" fmla="*/ 3811534 h 3807946"/>
                <a:gd name="connsiteX422" fmla="*/ 716473 w 3807946"/>
                <a:gd name="connsiteY422" fmla="*/ 3802842 h 3807946"/>
                <a:gd name="connsiteX423" fmla="*/ 725165 w 3807946"/>
                <a:gd name="connsiteY423" fmla="*/ 3794149 h 3807946"/>
                <a:gd name="connsiteX424" fmla="*/ 738962 w 3807946"/>
                <a:gd name="connsiteY424" fmla="*/ 3794149 h 3807946"/>
                <a:gd name="connsiteX425" fmla="*/ 747655 w 3807946"/>
                <a:gd name="connsiteY425" fmla="*/ 3802842 h 3807946"/>
                <a:gd name="connsiteX426" fmla="*/ 738962 w 3807946"/>
                <a:gd name="connsiteY426" fmla="*/ 3811534 h 3807946"/>
                <a:gd name="connsiteX427" fmla="*/ 690673 w 3807946"/>
                <a:gd name="connsiteY427" fmla="*/ 3811534 h 3807946"/>
                <a:gd name="connsiteX428" fmla="*/ 676876 w 3807946"/>
                <a:gd name="connsiteY428" fmla="*/ 3811534 h 3807946"/>
                <a:gd name="connsiteX429" fmla="*/ 668184 w 3807946"/>
                <a:gd name="connsiteY429" fmla="*/ 3802842 h 3807946"/>
                <a:gd name="connsiteX430" fmla="*/ 676876 w 3807946"/>
                <a:gd name="connsiteY430" fmla="*/ 3794149 h 3807946"/>
                <a:gd name="connsiteX431" fmla="*/ 690673 w 3807946"/>
                <a:gd name="connsiteY431" fmla="*/ 3794149 h 3807946"/>
                <a:gd name="connsiteX432" fmla="*/ 699365 w 3807946"/>
                <a:gd name="connsiteY432" fmla="*/ 3802842 h 3807946"/>
                <a:gd name="connsiteX433" fmla="*/ 690673 w 3807946"/>
                <a:gd name="connsiteY433" fmla="*/ 3811534 h 3807946"/>
                <a:gd name="connsiteX434" fmla="*/ 642384 w 3807946"/>
                <a:gd name="connsiteY434" fmla="*/ 3811534 h 3807946"/>
                <a:gd name="connsiteX435" fmla="*/ 628587 w 3807946"/>
                <a:gd name="connsiteY435" fmla="*/ 3811534 h 3807946"/>
                <a:gd name="connsiteX436" fmla="*/ 619895 w 3807946"/>
                <a:gd name="connsiteY436" fmla="*/ 3802842 h 3807946"/>
                <a:gd name="connsiteX437" fmla="*/ 628587 w 3807946"/>
                <a:gd name="connsiteY437" fmla="*/ 3794149 h 3807946"/>
                <a:gd name="connsiteX438" fmla="*/ 642384 w 3807946"/>
                <a:gd name="connsiteY438" fmla="*/ 3794149 h 3807946"/>
                <a:gd name="connsiteX439" fmla="*/ 651076 w 3807946"/>
                <a:gd name="connsiteY439" fmla="*/ 3802842 h 3807946"/>
                <a:gd name="connsiteX440" fmla="*/ 642384 w 3807946"/>
                <a:gd name="connsiteY440" fmla="*/ 3811534 h 3807946"/>
                <a:gd name="connsiteX441" fmla="*/ 593957 w 3807946"/>
                <a:gd name="connsiteY441" fmla="*/ 3811534 h 3807946"/>
                <a:gd name="connsiteX442" fmla="*/ 580160 w 3807946"/>
                <a:gd name="connsiteY442" fmla="*/ 3811534 h 3807946"/>
                <a:gd name="connsiteX443" fmla="*/ 571468 w 3807946"/>
                <a:gd name="connsiteY443" fmla="*/ 3802842 h 3807946"/>
                <a:gd name="connsiteX444" fmla="*/ 580160 w 3807946"/>
                <a:gd name="connsiteY444" fmla="*/ 3794149 h 3807946"/>
                <a:gd name="connsiteX445" fmla="*/ 593957 w 3807946"/>
                <a:gd name="connsiteY445" fmla="*/ 3794149 h 3807946"/>
                <a:gd name="connsiteX446" fmla="*/ 602649 w 3807946"/>
                <a:gd name="connsiteY446" fmla="*/ 3802842 h 3807946"/>
                <a:gd name="connsiteX447" fmla="*/ 593957 w 3807946"/>
                <a:gd name="connsiteY447" fmla="*/ 3811534 h 3807946"/>
                <a:gd name="connsiteX448" fmla="*/ 545668 w 3807946"/>
                <a:gd name="connsiteY448" fmla="*/ 3811534 h 3807946"/>
                <a:gd name="connsiteX449" fmla="*/ 531871 w 3807946"/>
                <a:gd name="connsiteY449" fmla="*/ 3811534 h 3807946"/>
                <a:gd name="connsiteX450" fmla="*/ 523179 w 3807946"/>
                <a:gd name="connsiteY450" fmla="*/ 3802842 h 3807946"/>
                <a:gd name="connsiteX451" fmla="*/ 531871 w 3807946"/>
                <a:gd name="connsiteY451" fmla="*/ 3794149 h 3807946"/>
                <a:gd name="connsiteX452" fmla="*/ 545668 w 3807946"/>
                <a:gd name="connsiteY452" fmla="*/ 3794149 h 3807946"/>
                <a:gd name="connsiteX453" fmla="*/ 554360 w 3807946"/>
                <a:gd name="connsiteY453" fmla="*/ 3802842 h 3807946"/>
                <a:gd name="connsiteX454" fmla="*/ 545668 w 3807946"/>
                <a:gd name="connsiteY454" fmla="*/ 3811534 h 3807946"/>
                <a:gd name="connsiteX455" fmla="*/ 497241 w 3807946"/>
                <a:gd name="connsiteY455" fmla="*/ 3811534 h 3807946"/>
                <a:gd name="connsiteX456" fmla="*/ 483444 w 3807946"/>
                <a:gd name="connsiteY456" fmla="*/ 3811534 h 3807946"/>
                <a:gd name="connsiteX457" fmla="*/ 474752 w 3807946"/>
                <a:gd name="connsiteY457" fmla="*/ 3802842 h 3807946"/>
                <a:gd name="connsiteX458" fmla="*/ 483444 w 3807946"/>
                <a:gd name="connsiteY458" fmla="*/ 3794149 h 3807946"/>
                <a:gd name="connsiteX459" fmla="*/ 497241 w 3807946"/>
                <a:gd name="connsiteY459" fmla="*/ 3794149 h 3807946"/>
                <a:gd name="connsiteX460" fmla="*/ 505933 w 3807946"/>
                <a:gd name="connsiteY460" fmla="*/ 3802842 h 3807946"/>
                <a:gd name="connsiteX461" fmla="*/ 497241 w 3807946"/>
                <a:gd name="connsiteY461" fmla="*/ 3811534 h 3807946"/>
                <a:gd name="connsiteX462" fmla="*/ 448952 w 3807946"/>
                <a:gd name="connsiteY462" fmla="*/ 3811534 h 3807946"/>
                <a:gd name="connsiteX463" fmla="*/ 435155 w 3807946"/>
                <a:gd name="connsiteY463" fmla="*/ 3811534 h 3807946"/>
                <a:gd name="connsiteX464" fmla="*/ 426462 w 3807946"/>
                <a:gd name="connsiteY464" fmla="*/ 3802842 h 3807946"/>
                <a:gd name="connsiteX465" fmla="*/ 435155 w 3807946"/>
                <a:gd name="connsiteY465" fmla="*/ 3794149 h 3807946"/>
                <a:gd name="connsiteX466" fmla="*/ 448952 w 3807946"/>
                <a:gd name="connsiteY466" fmla="*/ 3794149 h 3807946"/>
                <a:gd name="connsiteX467" fmla="*/ 457643 w 3807946"/>
                <a:gd name="connsiteY467" fmla="*/ 3802842 h 3807946"/>
                <a:gd name="connsiteX468" fmla="*/ 448952 w 3807946"/>
                <a:gd name="connsiteY468" fmla="*/ 3811534 h 3807946"/>
                <a:gd name="connsiteX469" fmla="*/ 400662 w 3807946"/>
                <a:gd name="connsiteY469" fmla="*/ 3811534 h 3807946"/>
                <a:gd name="connsiteX470" fmla="*/ 386865 w 3807946"/>
                <a:gd name="connsiteY470" fmla="*/ 3811534 h 3807946"/>
                <a:gd name="connsiteX471" fmla="*/ 378173 w 3807946"/>
                <a:gd name="connsiteY471" fmla="*/ 3802842 h 3807946"/>
                <a:gd name="connsiteX472" fmla="*/ 386865 w 3807946"/>
                <a:gd name="connsiteY472" fmla="*/ 3794149 h 3807946"/>
                <a:gd name="connsiteX473" fmla="*/ 400662 w 3807946"/>
                <a:gd name="connsiteY473" fmla="*/ 3794149 h 3807946"/>
                <a:gd name="connsiteX474" fmla="*/ 409354 w 3807946"/>
                <a:gd name="connsiteY474" fmla="*/ 3802842 h 3807946"/>
                <a:gd name="connsiteX475" fmla="*/ 400662 w 3807946"/>
                <a:gd name="connsiteY475" fmla="*/ 3811534 h 3807946"/>
                <a:gd name="connsiteX476" fmla="*/ 352235 w 3807946"/>
                <a:gd name="connsiteY476" fmla="*/ 3811534 h 3807946"/>
                <a:gd name="connsiteX477" fmla="*/ 338438 w 3807946"/>
                <a:gd name="connsiteY477" fmla="*/ 3811534 h 3807946"/>
                <a:gd name="connsiteX478" fmla="*/ 329746 w 3807946"/>
                <a:gd name="connsiteY478" fmla="*/ 3802842 h 3807946"/>
                <a:gd name="connsiteX479" fmla="*/ 338438 w 3807946"/>
                <a:gd name="connsiteY479" fmla="*/ 3794149 h 3807946"/>
                <a:gd name="connsiteX480" fmla="*/ 352235 w 3807946"/>
                <a:gd name="connsiteY480" fmla="*/ 3794149 h 3807946"/>
                <a:gd name="connsiteX481" fmla="*/ 360927 w 3807946"/>
                <a:gd name="connsiteY481" fmla="*/ 3802842 h 3807946"/>
                <a:gd name="connsiteX482" fmla="*/ 352235 w 3807946"/>
                <a:gd name="connsiteY482" fmla="*/ 3811534 h 3807946"/>
                <a:gd name="connsiteX483" fmla="*/ 303946 w 3807946"/>
                <a:gd name="connsiteY483" fmla="*/ 3811534 h 3807946"/>
                <a:gd name="connsiteX484" fmla="*/ 290149 w 3807946"/>
                <a:gd name="connsiteY484" fmla="*/ 3811534 h 3807946"/>
                <a:gd name="connsiteX485" fmla="*/ 281457 w 3807946"/>
                <a:gd name="connsiteY485" fmla="*/ 3802842 h 3807946"/>
                <a:gd name="connsiteX486" fmla="*/ 290149 w 3807946"/>
                <a:gd name="connsiteY486" fmla="*/ 3794149 h 3807946"/>
                <a:gd name="connsiteX487" fmla="*/ 303946 w 3807946"/>
                <a:gd name="connsiteY487" fmla="*/ 3794149 h 3807946"/>
                <a:gd name="connsiteX488" fmla="*/ 312638 w 3807946"/>
                <a:gd name="connsiteY488" fmla="*/ 3802842 h 3807946"/>
                <a:gd name="connsiteX489" fmla="*/ 303946 w 3807946"/>
                <a:gd name="connsiteY489" fmla="*/ 3811534 h 3807946"/>
                <a:gd name="connsiteX490" fmla="*/ 255519 w 3807946"/>
                <a:gd name="connsiteY490" fmla="*/ 3811534 h 3807946"/>
                <a:gd name="connsiteX491" fmla="*/ 241722 w 3807946"/>
                <a:gd name="connsiteY491" fmla="*/ 3811534 h 3807946"/>
                <a:gd name="connsiteX492" fmla="*/ 233030 w 3807946"/>
                <a:gd name="connsiteY492" fmla="*/ 3802842 h 3807946"/>
                <a:gd name="connsiteX493" fmla="*/ 241722 w 3807946"/>
                <a:gd name="connsiteY493" fmla="*/ 3794149 h 3807946"/>
                <a:gd name="connsiteX494" fmla="*/ 255519 w 3807946"/>
                <a:gd name="connsiteY494" fmla="*/ 3794149 h 3807946"/>
                <a:gd name="connsiteX495" fmla="*/ 264211 w 3807946"/>
                <a:gd name="connsiteY495" fmla="*/ 3802842 h 3807946"/>
                <a:gd name="connsiteX496" fmla="*/ 255519 w 3807946"/>
                <a:gd name="connsiteY496" fmla="*/ 3811534 h 3807946"/>
                <a:gd name="connsiteX497" fmla="*/ 207230 w 3807946"/>
                <a:gd name="connsiteY497" fmla="*/ 3811534 h 3807946"/>
                <a:gd name="connsiteX498" fmla="*/ 193433 w 3807946"/>
                <a:gd name="connsiteY498" fmla="*/ 3811534 h 3807946"/>
                <a:gd name="connsiteX499" fmla="*/ 184741 w 3807946"/>
                <a:gd name="connsiteY499" fmla="*/ 3802842 h 3807946"/>
                <a:gd name="connsiteX500" fmla="*/ 193433 w 3807946"/>
                <a:gd name="connsiteY500" fmla="*/ 3794149 h 3807946"/>
                <a:gd name="connsiteX501" fmla="*/ 207230 w 3807946"/>
                <a:gd name="connsiteY501" fmla="*/ 3794149 h 3807946"/>
                <a:gd name="connsiteX502" fmla="*/ 215922 w 3807946"/>
                <a:gd name="connsiteY502" fmla="*/ 3802842 h 3807946"/>
                <a:gd name="connsiteX503" fmla="*/ 207230 w 3807946"/>
                <a:gd name="connsiteY503" fmla="*/ 3811534 h 3807946"/>
                <a:gd name="connsiteX504" fmla="*/ 158803 w 3807946"/>
                <a:gd name="connsiteY504" fmla="*/ 3811534 h 3807946"/>
                <a:gd name="connsiteX505" fmla="*/ 144868 w 3807946"/>
                <a:gd name="connsiteY505" fmla="*/ 3811534 h 3807946"/>
                <a:gd name="connsiteX506" fmla="*/ 136314 w 3807946"/>
                <a:gd name="connsiteY506" fmla="*/ 3802842 h 3807946"/>
                <a:gd name="connsiteX507" fmla="*/ 145006 w 3807946"/>
                <a:gd name="connsiteY507" fmla="*/ 3794288 h 3807946"/>
                <a:gd name="connsiteX508" fmla="*/ 158803 w 3807946"/>
                <a:gd name="connsiteY508" fmla="*/ 3794288 h 3807946"/>
                <a:gd name="connsiteX509" fmla="*/ 167494 w 3807946"/>
                <a:gd name="connsiteY509" fmla="*/ 3802980 h 3807946"/>
                <a:gd name="connsiteX510" fmla="*/ 158803 w 3807946"/>
                <a:gd name="connsiteY510" fmla="*/ 3811534 h 3807946"/>
                <a:gd name="connsiteX511" fmla="*/ 3674255 w 3807946"/>
                <a:gd name="connsiteY511" fmla="*/ 3811120 h 3807946"/>
                <a:gd name="connsiteX512" fmla="*/ 3665701 w 3807946"/>
                <a:gd name="connsiteY512" fmla="*/ 3803117 h 3807946"/>
                <a:gd name="connsiteX513" fmla="*/ 3673703 w 3807946"/>
                <a:gd name="connsiteY513" fmla="*/ 3793874 h 3807946"/>
                <a:gd name="connsiteX514" fmla="*/ 3686534 w 3807946"/>
                <a:gd name="connsiteY514" fmla="*/ 3792356 h 3807946"/>
                <a:gd name="connsiteX515" fmla="*/ 3696468 w 3807946"/>
                <a:gd name="connsiteY515" fmla="*/ 3799392 h 3807946"/>
                <a:gd name="connsiteX516" fmla="*/ 3689431 w 3807946"/>
                <a:gd name="connsiteY516" fmla="*/ 3809326 h 3807946"/>
                <a:gd name="connsiteX517" fmla="*/ 3674807 w 3807946"/>
                <a:gd name="connsiteY517" fmla="*/ 3811120 h 3807946"/>
                <a:gd name="connsiteX518" fmla="*/ 3674255 w 3807946"/>
                <a:gd name="connsiteY518" fmla="*/ 3811120 h 3807946"/>
                <a:gd name="connsiteX519" fmla="*/ 110927 w 3807946"/>
                <a:gd name="connsiteY519" fmla="*/ 3806705 h 3807946"/>
                <a:gd name="connsiteX520" fmla="*/ 108720 w 3807946"/>
                <a:gd name="connsiteY520" fmla="*/ 3806429 h 3807946"/>
                <a:gd name="connsiteX521" fmla="*/ 94785 w 3807946"/>
                <a:gd name="connsiteY521" fmla="*/ 3801876 h 3807946"/>
                <a:gd name="connsiteX522" fmla="*/ 89818 w 3807946"/>
                <a:gd name="connsiteY522" fmla="*/ 3790700 h 3807946"/>
                <a:gd name="connsiteX523" fmla="*/ 100993 w 3807946"/>
                <a:gd name="connsiteY523" fmla="*/ 3785734 h 3807946"/>
                <a:gd name="connsiteX524" fmla="*/ 113273 w 3807946"/>
                <a:gd name="connsiteY524" fmla="*/ 3789734 h 3807946"/>
                <a:gd name="connsiteX525" fmla="*/ 119343 w 3807946"/>
                <a:gd name="connsiteY525" fmla="*/ 3800358 h 3807946"/>
                <a:gd name="connsiteX526" fmla="*/ 110927 w 3807946"/>
                <a:gd name="connsiteY526" fmla="*/ 3806705 h 3807946"/>
                <a:gd name="connsiteX527" fmla="*/ 3721026 w 3807946"/>
                <a:gd name="connsiteY527" fmla="*/ 3799530 h 3807946"/>
                <a:gd name="connsiteX528" fmla="*/ 3713162 w 3807946"/>
                <a:gd name="connsiteY528" fmla="*/ 3794426 h 3807946"/>
                <a:gd name="connsiteX529" fmla="*/ 3717577 w 3807946"/>
                <a:gd name="connsiteY529" fmla="*/ 3782974 h 3807946"/>
                <a:gd name="connsiteX530" fmla="*/ 3729028 w 3807946"/>
                <a:gd name="connsiteY530" fmla="*/ 3777041 h 3807946"/>
                <a:gd name="connsiteX531" fmla="*/ 3740756 w 3807946"/>
                <a:gd name="connsiteY531" fmla="*/ 3780214 h 3807946"/>
                <a:gd name="connsiteX532" fmla="*/ 3737582 w 3807946"/>
                <a:gd name="connsiteY532" fmla="*/ 3791942 h 3807946"/>
                <a:gd name="connsiteX533" fmla="*/ 3724476 w 3807946"/>
                <a:gd name="connsiteY533" fmla="*/ 3798565 h 3807946"/>
                <a:gd name="connsiteX534" fmla="*/ 3721026 w 3807946"/>
                <a:gd name="connsiteY534" fmla="*/ 3799530 h 3807946"/>
                <a:gd name="connsiteX535" fmla="*/ 67467 w 3807946"/>
                <a:gd name="connsiteY535" fmla="*/ 3786285 h 3807946"/>
                <a:gd name="connsiteX536" fmla="*/ 62500 w 3807946"/>
                <a:gd name="connsiteY536" fmla="*/ 3784768 h 3807946"/>
                <a:gd name="connsiteX537" fmla="*/ 51049 w 3807946"/>
                <a:gd name="connsiteY537" fmla="*/ 3775662 h 3807946"/>
                <a:gd name="connsiteX538" fmla="*/ 50221 w 3807946"/>
                <a:gd name="connsiteY538" fmla="*/ 3763520 h 3807946"/>
                <a:gd name="connsiteX539" fmla="*/ 62362 w 3807946"/>
                <a:gd name="connsiteY539" fmla="*/ 3762693 h 3807946"/>
                <a:gd name="connsiteX540" fmla="*/ 72572 w 3807946"/>
                <a:gd name="connsiteY540" fmla="*/ 3770695 h 3807946"/>
                <a:gd name="connsiteX541" fmla="*/ 74641 w 3807946"/>
                <a:gd name="connsiteY541" fmla="*/ 3782698 h 3807946"/>
                <a:gd name="connsiteX542" fmla="*/ 67467 w 3807946"/>
                <a:gd name="connsiteY542" fmla="*/ 3786285 h 3807946"/>
                <a:gd name="connsiteX543" fmla="*/ 3760762 w 3807946"/>
                <a:gd name="connsiteY543" fmla="*/ 3772488 h 3807946"/>
                <a:gd name="connsiteX544" fmla="*/ 3754553 w 3807946"/>
                <a:gd name="connsiteY544" fmla="*/ 3769867 h 3807946"/>
                <a:gd name="connsiteX545" fmla="*/ 3754691 w 3807946"/>
                <a:gd name="connsiteY545" fmla="*/ 3757726 h 3807946"/>
                <a:gd name="connsiteX546" fmla="*/ 3763521 w 3807946"/>
                <a:gd name="connsiteY546" fmla="*/ 3748206 h 3807946"/>
                <a:gd name="connsiteX547" fmla="*/ 3775662 w 3807946"/>
                <a:gd name="connsiteY547" fmla="*/ 3747240 h 3807946"/>
                <a:gd name="connsiteX548" fmla="*/ 3776628 w 3807946"/>
                <a:gd name="connsiteY548" fmla="*/ 3759381 h 3807946"/>
                <a:gd name="connsiteX549" fmla="*/ 3766694 w 3807946"/>
                <a:gd name="connsiteY549" fmla="*/ 3770005 h 3807946"/>
                <a:gd name="connsiteX550" fmla="*/ 3760762 w 3807946"/>
                <a:gd name="connsiteY550" fmla="*/ 3772488 h 3807946"/>
                <a:gd name="connsiteX551" fmla="*/ 33527 w 3807946"/>
                <a:gd name="connsiteY551" fmla="*/ 3752207 h 3807946"/>
                <a:gd name="connsiteX552" fmla="*/ 26490 w 3807946"/>
                <a:gd name="connsiteY552" fmla="*/ 3748482 h 3807946"/>
                <a:gd name="connsiteX553" fmla="*/ 18764 w 3807946"/>
                <a:gd name="connsiteY553" fmla="*/ 3736065 h 3807946"/>
                <a:gd name="connsiteX554" fmla="*/ 22075 w 3807946"/>
                <a:gd name="connsiteY554" fmla="*/ 3724337 h 3807946"/>
                <a:gd name="connsiteX555" fmla="*/ 33803 w 3807946"/>
                <a:gd name="connsiteY555" fmla="*/ 3727648 h 3807946"/>
                <a:gd name="connsiteX556" fmla="*/ 40701 w 3807946"/>
                <a:gd name="connsiteY556" fmla="*/ 3738548 h 3807946"/>
                <a:gd name="connsiteX557" fmla="*/ 38493 w 3807946"/>
                <a:gd name="connsiteY557" fmla="*/ 3750551 h 3807946"/>
                <a:gd name="connsiteX558" fmla="*/ 33527 w 3807946"/>
                <a:gd name="connsiteY558" fmla="*/ 3752207 h 3807946"/>
                <a:gd name="connsiteX559" fmla="*/ 3789045 w 3807946"/>
                <a:gd name="connsiteY559" fmla="*/ 3733581 h 3807946"/>
                <a:gd name="connsiteX560" fmla="*/ 3785320 w 3807946"/>
                <a:gd name="connsiteY560" fmla="*/ 3732753 h 3807946"/>
                <a:gd name="connsiteX561" fmla="*/ 3781319 w 3807946"/>
                <a:gd name="connsiteY561" fmla="*/ 3721164 h 3807946"/>
                <a:gd name="connsiteX562" fmla="*/ 3786424 w 3807946"/>
                <a:gd name="connsiteY562" fmla="*/ 3709299 h 3807946"/>
                <a:gd name="connsiteX563" fmla="*/ 3797461 w 3807946"/>
                <a:gd name="connsiteY563" fmla="*/ 3704194 h 3807946"/>
                <a:gd name="connsiteX564" fmla="*/ 3802566 w 3807946"/>
                <a:gd name="connsiteY564" fmla="*/ 3715231 h 3807946"/>
                <a:gd name="connsiteX565" fmla="*/ 3796771 w 3807946"/>
                <a:gd name="connsiteY565" fmla="*/ 3728752 h 3807946"/>
                <a:gd name="connsiteX566" fmla="*/ 3789045 w 3807946"/>
                <a:gd name="connsiteY566" fmla="*/ 3733581 h 3807946"/>
                <a:gd name="connsiteX567" fmla="*/ 13245 w 3807946"/>
                <a:gd name="connsiteY567" fmla="*/ 3708609 h 3807946"/>
                <a:gd name="connsiteX568" fmla="*/ 4967 w 3807946"/>
                <a:gd name="connsiteY568" fmla="*/ 3702262 h 3807946"/>
                <a:gd name="connsiteX569" fmla="*/ 1932 w 3807946"/>
                <a:gd name="connsiteY569" fmla="*/ 3687914 h 3807946"/>
                <a:gd name="connsiteX570" fmla="*/ 9106 w 3807946"/>
                <a:gd name="connsiteY570" fmla="*/ 3678117 h 3807946"/>
                <a:gd name="connsiteX571" fmla="*/ 18902 w 3807946"/>
                <a:gd name="connsiteY571" fmla="*/ 3685292 h 3807946"/>
                <a:gd name="connsiteX572" fmla="*/ 21523 w 3807946"/>
                <a:gd name="connsiteY572" fmla="*/ 3697985 h 3807946"/>
                <a:gd name="connsiteX573" fmla="*/ 15453 w 3807946"/>
                <a:gd name="connsiteY573" fmla="*/ 3708471 h 3807946"/>
                <a:gd name="connsiteX574" fmla="*/ 13245 w 3807946"/>
                <a:gd name="connsiteY574" fmla="*/ 3708609 h 3807946"/>
                <a:gd name="connsiteX575" fmla="*/ 3802152 w 3807946"/>
                <a:gd name="connsiteY575" fmla="*/ 3687223 h 3807946"/>
                <a:gd name="connsiteX576" fmla="*/ 3801324 w 3807946"/>
                <a:gd name="connsiteY576" fmla="*/ 3687223 h 3807946"/>
                <a:gd name="connsiteX577" fmla="*/ 3793598 w 3807946"/>
                <a:gd name="connsiteY577" fmla="*/ 3677704 h 3807946"/>
                <a:gd name="connsiteX578" fmla="*/ 3794288 w 3807946"/>
                <a:gd name="connsiteY578" fmla="*/ 3664734 h 3807946"/>
                <a:gd name="connsiteX579" fmla="*/ 3802980 w 3807946"/>
                <a:gd name="connsiteY579" fmla="*/ 3655905 h 3807946"/>
                <a:gd name="connsiteX580" fmla="*/ 3811672 w 3807946"/>
                <a:gd name="connsiteY580" fmla="*/ 3664321 h 3807946"/>
                <a:gd name="connsiteX581" fmla="*/ 3811672 w 3807946"/>
                <a:gd name="connsiteY581" fmla="*/ 3664873 h 3807946"/>
                <a:gd name="connsiteX582" fmla="*/ 3810982 w 3807946"/>
                <a:gd name="connsiteY582" fmla="*/ 3679497 h 3807946"/>
                <a:gd name="connsiteX583" fmla="*/ 3802152 w 3807946"/>
                <a:gd name="connsiteY583" fmla="*/ 3687223 h 3807946"/>
                <a:gd name="connsiteX584" fmla="*/ 8692 w 3807946"/>
                <a:gd name="connsiteY584" fmla="*/ 3660596 h 3807946"/>
                <a:gd name="connsiteX585" fmla="*/ 0 w 3807946"/>
                <a:gd name="connsiteY585" fmla="*/ 3651903 h 3807946"/>
                <a:gd name="connsiteX586" fmla="*/ 0 w 3807946"/>
                <a:gd name="connsiteY586" fmla="*/ 3638106 h 3807946"/>
                <a:gd name="connsiteX587" fmla="*/ 8692 w 3807946"/>
                <a:gd name="connsiteY587" fmla="*/ 3629414 h 3807946"/>
                <a:gd name="connsiteX588" fmla="*/ 17384 w 3807946"/>
                <a:gd name="connsiteY588" fmla="*/ 3638106 h 3807946"/>
                <a:gd name="connsiteX589" fmla="*/ 17384 w 3807946"/>
                <a:gd name="connsiteY589" fmla="*/ 3651903 h 3807946"/>
                <a:gd name="connsiteX590" fmla="*/ 8692 w 3807946"/>
                <a:gd name="connsiteY590" fmla="*/ 3660596 h 3807946"/>
                <a:gd name="connsiteX591" fmla="*/ 3802842 w 3807946"/>
                <a:gd name="connsiteY591" fmla="*/ 3638382 h 3807946"/>
                <a:gd name="connsiteX592" fmla="*/ 3794150 w 3807946"/>
                <a:gd name="connsiteY592" fmla="*/ 3629691 h 3807946"/>
                <a:gd name="connsiteX593" fmla="*/ 3794150 w 3807946"/>
                <a:gd name="connsiteY593" fmla="*/ 3615894 h 3807946"/>
                <a:gd name="connsiteX594" fmla="*/ 3802842 w 3807946"/>
                <a:gd name="connsiteY594" fmla="*/ 3607202 h 3807946"/>
                <a:gd name="connsiteX595" fmla="*/ 3811534 w 3807946"/>
                <a:gd name="connsiteY595" fmla="*/ 3615894 h 3807946"/>
                <a:gd name="connsiteX596" fmla="*/ 3811534 w 3807946"/>
                <a:gd name="connsiteY596" fmla="*/ 3629691 h 3807946"/>
                <a:gd name="connsiteX597" fmla="*/ 3802842 w 3807946"/>
                <a:gd name="connsiteY597" fmla="*/ 3638382 h 3807946"/>
                <a:gd name="connsiteX598" fmla="*/ 8692 w 3807946"/>
                <a:gd name="connsiteY598" fmla="*/ 3612306 h 3807946"/>
                <a:gd name="connsiteX599" fmla="*/ 0 w 3807946"/>
                <a:gd name="connsiteY599" fmla="*/ 3603614 h 3807946"/>
                <a:gd name="connsiteX600" fmla="*/ 0 w 3807946"/>
                <a:gd name="connsiteY600" fmla="*/ 3589817 h 3807946"/>
                <a:gd name="connsiteX601" fmla="*/ 8692 w 3807946"/>
                <a:gd name="connsiteY601" fmla="*/ 3581125 h 3807946"/>
                <a:gd name="connsiteX602" fmla="*/ 17384 w 3807946"/>
                <a:gd name="connsiteY602" fmla="*/ 3589817 h 3807946"/>
                <a:gd name="connsiteX603" fmla="*/ 17384 w 3807946"/>
                <a:gd name="connsiteY603" fmla="*/ 3603614 h 3807946"/>
                <a:gd name="connsiteX604" fmla="*/ 8692 w 3807946"/>
                <a:gd name="connsiteY604" fmla="*/ 3612306 h 3807946"/>
                <a:gd name="connsiteX605" fmla="*/ 3802842 w 3807946"/>
                <a:gd name="connsiteY605" fmla="*/ 3590093 h 3807946"/>
                <a:gd name="connsiteX606" fmla="*/ 3794150 w 3807946"/>
                <a:gd name="connsiteY606" fmla="*/ 3581401 h 3807946"/>
                <a:gd name="connsiteX607" fmla="*/ 3794150 w 3807946"/>
                <a:gd name="connsiteY607" fmla="*/ 3567605 h 3807946"/>
                <a:gd name="connsiteX608" fmla="*/ 3802842 w 3807946"/>
                <a:gd name="connsiteY608" fmla="*/ 3558912 h 3807946"/>
                <a:gd name="connsiteX609" fmla="*/ 3811534 w 3807946"/>
                <a:gd name="connsiteY609" fmla="*/ 3567605 h 3807946"/>
                <a:gd name="connsiteX610" fmla="*/ 3811534 w 3807946"/>
                <a:gd name="connsiteY610" fmla="*/ 3581401 h 3807946"/>
                <a:gd name="connsiteX611" fmla="*/ 3802842 w 3807946"/>
                <a:gd name="connsiteY611" fmla="*/ 3590093 h 3807946"/>
                <a:gd name="connsiteX612" fmla="*/ 8692 w 3807946"/>
                <a:gd name="connsiteY612" fmla="*/ 3564017 h 3807946"/>
                <a:gd name="connsiteX613" fmla="*/ 0 w 3807946"/>
                <a:gd name="connsiteY613" fmla="*/ 3555325 h 3807946"/>
                <a:gd name="connsiteX614" fmla="*/ 0 w 3807946"/>
                <a:gd name="connsiteY614" fmla="*/ 3541528 h 3807946"/>
                <a:gd name="connsiteX615" fmla="*/ 8692 w 3807946"/>
                <a:gd name="connsiteY615" fmla="*/ 3532836 h 3807946"/>
                <a:gd name="connsiteX616" fmla="*/ 17384 w 3807946"/>
                <a:gd name="connsiteY616" fmla="*/ 3541528 h 3807946"/>
                <a:gd name="connsiteX617" fmla="*/ 17384 w 3807946"/>
                <a:gd name="connsiteY617" fmla="*/ 3555325 h 3807946"/>
                <a:gd name="connsiteX618" fmla="*/ 8692 w 3807946"/>
                <a:gd name="connsiteY618" fmla="*/ 3564017 h 3807946"/>
                <a:gd name="connsiteX619" fmla="*/ 3802842 w 3807946"/>
                <a:gd name="connsiteY619" fmla="*/ 3541804 h 3807946"/>
                <a:gd name="connsiteX620" fmla="*/ 3794150 w 3807946"/>
                <a:gd name="connsiteY620" fmla="*/ 3533112 h 3807946"/>
                <a:gd name="connsiteX621" fmla="*/ 3794150 w 3807946"/>
                <a:gd name="connsiteY621" fmla="*/ 3519315 h 3807946"/>
                <a:gd name="connsiteX622" fmla="*/ 3802842 w 3807946"/>
                <a:gd name="connsiteY622" fmla="*/ 3510623 h 3807946"/>
                <a:gd name="connsiteX623" fmla="*/ 3811534 w 3807946"/>
                <a:gd name="connsiteY623" fmla="*/ 3519315 h 3807946"/>
                <a:gd name="connsiteX624" fmla="*/ 3811534 w 3807946"/>
                <a:gd name="connsiteY624" fmla="*/ 3533112 h 3807946"/>
                <a:gd name="connsiteX625" fmla="*/ 3802842 w 3807946"/>
                <a:gd name="connsiteY625" fmla="*/ 3541804 h 3807946"/>
                <a:gd name="connsiteX626" fmla="*/ 8692 w 3807946"/>
                <a:gd name="connsiteY626" fmla="*/ 3515590 h 3807946"/>
                <a:gd name="connsiteX627" fmla="*/ 0 w 3807946"/>
                <a:gd name="connsiteY627" fmla="*/ 3506898 h 3807946"/>
                <a:gd name="connsiteX628" fmla="*/ 0 w 3807946"/>
                <a:gd name="connsiteY628" fmla="*/ 3493101 h 3807946"/>
                <a:gd name="connsiteX629" fmla="*/ 8692 w 3807946"/>
                <a:gd name="connsiteY629" fmla="*/ 3484409 h 3807946"/>
                <a:gd name="connsiteX630" fmla="*/ 17384 w 3807946"/>
                <a:gd name="connsiteY630" fmla="*/ 3493101 h 3807946"/>
                <a:gd name="connsiteX631" fmla="*/ 17384 w 3807946"/>
                <a:gd name="connsiteY631" fmla="*/ 3506898 h 3807946"/>
                <a:gd name="connsiteX632" fmla="*/ 8692 w 3807946"/>
                <a:gd name="connsiteY632" fmla="*/ 3515590 h 3807946"/>
                <a:gd name="connsiteX633" fmla="*/ 3802842 w 3807946"/>
                <a:gd name="connsiteY633" fmla="*/ 3493377 h 3807946"/>
                <a:gd name="connsiteX634" fmla="*/ 3794150 w 3807946"/>
                <a:gd name="connsiteY634" fmla="*/ 3484685 h 3807946"/>
                <a:gd name="connsiteX635" fmla="*/ 3794150 w 3807946"/>
                <a:gd name="connsiteY635" fmla="*/ 3470888 h 3807946"/>
                <a:gd name="connsiteX636" fmla="*/ 3802842 w 3807946"/>
                <a:gd name="connsiteY636" fmla="*/ 3462196 h 3807946"/>
                <a:gd name="connsiteX637" fmla="*/ 3811534 w 3807946"/>
                <a:gd name="connsiteY637" fmla="*/ 3470888 h 3807946"/>
                <a:gd name="connsiteX638" fmla="*/ 3811534 w 3807946"/>
                <a:gd name="connsiteY638" fmla="*/ 3484685 h 3807946"/>
                <a:gd name="connsiteX639" fmla="*/ 3802842 w 3807946"/>
                <a:gd name="connsiteY639" fmla="*/ 3493377 h 3807946"/>
                <a:gd name="connsiteX640" fmla="*/ 8692 w 3807946"/>
                <a:gd name="connsiteY640" fmla="*/ 3467301 h 3807946"/>
                <a:gd name="connsiteX641" fmla="*/ 0 w 3807946"/>
                <a:gd name="connsiteY641" fmla="*/ 3458609 h 3807946"/>
                <a:gd name="connsiteX642" fmla="*/ 0 w 3807946"/>
                <a:gd name="connsiteY642" fmla="*/ 3444812 h 3807946"/>
                <a:gd name="connsiteX643" fmla="*/ 8692 w 3807946"/>
                <a:gd name="connsiteY643" fmla="*/ 3436120 h 3807946"/>
                <a:gd name="connsiteX644" fmla="*/ 17384 w 3807946"/>
                <a:gd name="connsiteY644" fmla="*/ 3444812 h 3807946"/>
                <a:gd name="connsiteX645" fmla="*/ 17384 w 3807946"/>
                <a:gd name="connsiteY645" fmla="*/ 3458609 h 3807946"/>
                <a:gd name="connsiteX646" fmla="*/ 8692 w 3807946"/>
                <a:gd name="connsiteY646" fmla="*/ 3467301 h 3807946"/>
                <a:gd name="connsiteX647" fmla="*/ 3802842 w 3807946"/>
                <a:gd name="connsiteY647" fmla="*/ 3445088 h 3807946"/>
                <a:gd name="connsiteX648" fmla="*/ 3794150 w 3807946"/>
                <a:gd name="connsiteY648" fmla="*/ 3436396 h 3807946"/>
                <a:gd name="connsiteX649" fmla="*/ 3794150 w 3807946"/>
                <a:gd name="connsiteY649" fmla="*/ 3422599 h 3807946"/>
                <a:gd name="connsiteX650" fmla="*/ 3802842 w 3807946"/>
                <a:gd name="connsiteY650" fmla="*/ 3413907 h 3807946"/>
                <a:gd name="connsiteX651" fmla="*/ 3811534 w 3807946"/>
                <a:gd name="connsiteY651" fmla="*/ 3422599 h 3807946"/>
                <a:gd name="connsiteX652" fmla="*/ 3811534 w 3807946"/>
                <a:gd name="connsiteY652" fmla="*/ 3436396 h 3807946"/>
                <a:gd name="connsiteX653" fmla="*/ 3802842 w 3807946"/>
                <a:gd name="connsiteY653" fmla="*/ 3445088 h 3807946"/>
                <a:gd name="connsiteX654" fmla="*/ 8692 w 3807946"/>
                <a:gd name="connsiteY654" fmla="*/ 3418874 h 3807946"/>
                <a:gd name="connsiteX655" fmla="*/ 0 w 3807946"/>
                <a:gd name="connsiteY655" fmla="*/ 3410182 h 3807946"/>
                <a:gd name="connsiteX656" fmla="*/ 0 w 3807946"/>
                <a:gd name="connsiteY656" fmla="*/ 3396385 h 3807946"/>
                <a:gd name="connsiteX657" fmla="*/ 8692 w 3807946"/>
                <a:gd name="connsiteY657" fmla="*/ 3387693 h 3807946"/>
                <a:gd name="connsiteX658" fmla="*/ 17384 w 3807946"/>
                <a:gd name="connsiteY658" fmla="*/ 3396385 h 3807946"/>
                <a:gd name="connsiteX659" fmla="*/ 17384 w 3807946"/>
                <a:gd name="connsiteY659" fmla="*/ 3410182 h 3807946"/>
                <a:gd name="connsiteX660" fmla="*/ 8692 w 3807946"/>
                <a:gd name="connsiteY660" fmla="*/ 3418874 h 3807946"/>
                <a:gd name="connsiteX661" fmla="*/ 3802842 w 3807946"/>
                <a:gd name="connsiteY661" fmla="*/ 3396661 h 3807946"/>
                <a:gd name="connsiteX662" fmla="*/ 3794150 w 3807946"/>
                <a:gd name="connsiteY662" fmla="*/ 3387969 h 3807946"/>
                <a:gd name="connsiteX663" fmla="*/ 3794150 w 3807946"/>
                <a:gd name="connsiteY663" fmla="*/ 3374172 h 3807946"/>
                <a:gd name="connsiteX664" fmla="*/ 3802842 w 3807946"/>
                <a:gd name="connsiteY664" fmla="*/ 3365618 h 3807946"/>
                <a:gd name="connsiteX665" fmla="*/ 3811534 w 3807946"/>
                <a:gd name="connsiteY665" fmla="*/ 3374172 h 3807946"/>
                <a:gd name="connsiteX666" fmla="*/ 3811534 w 3807946"/>
                <a:gd name="connsiteY666" fmla="*/ 3387969 h 3807946"/>
                <a:gd name="connsiteX667" fmla="*/ 3802842 w 3807946"/>
                <a:gd name="connsiteY667" fmla="*/ 3396661 h 3807946"/>
                <a:gd name="connsiteX668" fmla="*/ 8692 w 3807946"/>
                <a:gd name="connsiteY668" fmla="*/ 3370585 h 3807946"/>
                <a:gd name="connsiteX669" fmla="*/ 0 w 3807946"/>
                <a:gd name="connsiteY669" fmla="*/ 3362030 h 3807946"/>
                <a:gd name="connsiteX670" fmla="*/ 0 w 3807946"/>
                <a:gd name="connsiteY670" fmla="*/ 3348234 h 3807946"/>
                <a:gd name="connsiteX671" fmla="*/ 8692 w 3807946"/>
                <a:gd name="connsiteY671" fmla="*/ 3339541 h 3807946"/>
                <a:gd name="connsiteX672" fmla="*/ 17384 w 3807946"/>
                <a:gd name="connsiteY672" fmla="*/ 3348234 h 3807946"/>
                <a:gd name="connsiteX673" fmla="*/ 17384 w 3807946"/>
                <a:gd name="connsiteY673" fmla="*/ 3362030 h 3807946"/>
                <a:gd name="connsiteX674" fmla="*/ 8692 w 3807946"/>
                <a:gd name="connsiteY674" fmla="*/ 3370585 h 3807946"/>
                <a:gd name="connsiteX675" fmla="*/ 3802842 w 3807946"/>
                <a:gd name="connsiteY675" fmla="*/ 3348371 h 3807946"/>
                <a:gd name="connsiteX676" fmla="*/ 3794150 w 3807946"/>
                <a:gd name="connsiteY676" fmla="*/ 3339679 h 3807946"/>
                <a:gd name="connsiteX677" fmla="*/ 3794150 w 3807946"/>
                <a:gd name="connsiteY677" fmla="*/ 3325882 h 3807946"/>
                <a:gd name="connsiteX678" fmla="*/ 3802842 w 3807946"/>
                <a:gd name="connsiteY678" fmla="*/ 3317191 h 3807946"/>
                <a:gd name="connsiteX679" fmla="*/ 3811534 w 3807946"/>
                <a:gd name="connsiteY679" fmla="*/ 3325882 h 3807946"/>
                <a:gd name="connsiteX680" fmla="*/ 3811534 w 3807946"/>
                <a:gd name="connsiteY680" fmla="*/ 3339679 h 3807946"/>
                <a:gd name="connsiteX681" fmla="*/ 3802842 w 3807946"/>
                <a:gd name="connsiteY681" fmla="*/ 3348371 h 3807946"/>
                <a:gd name="connsiteX682" fmla="*/ 8692 w 3807946"/>
                <a:gd name="connsiteY682" fmla="*/ 3322157 h 3807946"/>
                <a:gd name="connsiteX683" fmla="*/ 0 w 3807946"/>
                <a:gd name="connsiteY683" fmla="*/ 3313465 h 3807946"/>
                <a:gd name="connsiteX684" fmla="*/ 0 w 3807946"/>
                <a:gd name="connsiteY684" fmla="*/ 3299668 h 3807946"/>
                <a:gd name="connsiteX685" fmla="*/ 8692 w 3807946"/>
                <a:gd name="connsiteY685" fmla="*/ 3290976 h 3807946"/>
                <a:gd name="connsiteX686" fmla="*/ 17384 w 3807946"/>
                <a:gd name="connsiteY686" fmla="*/ 3299668 h 3807946"/>
                <a:gd name="connsiteX687" fmla="*/ 17384 w 3807946"/>
                <a:gd name="connsiteY687" fmla="*/ 3313465 h 3807946"/>
                <a:gd name="connsiteX688" fmla="*/ 8692 w 3807946"/>
                <a:gd name="connsiteY688" fmla="*/ 3322157 h 3807946"/>
                <a:gd name="connsiteX689" fmla="*/ 3802842 w 3807946"/>
                <a:gd name="connsiteY689" fmla="*/ 3299944 h 3807946"/>
                <a:gd name="connsiteX690" fmla="*/ 3794150 w 3807946"/>
                <a:gd name="connsiteY690" fmla="*/ 3291252 h 3807946"/>
                <a:gd name="connsiteX691" fmla="*/ 3794150 w 3807946"/>
                <a:gd name="connsiteY691" fmla="*/ 3277455 h 3807946"/>
                <a:gd name="connsiteX692" fmla="*/ 3802842 w 3807946"/>
                <a:gd name="connsiteY692" fmla="*/ 3268763 h 3807946"/>
                <a:gd name="connsiteX693" fmla="*/ 3811534 w 3807946"/>
                <a:gd name="connsiteY693" fmla="*/ 3277455 h 3807946"/>
                <a:gd name="connsiteX694" fmla="*/ 3811534 w 3807946"/>
                <a:gd name="connsiteY694" fmla="*/ 3291252 h 3807946"/>
                <a:gd name="connsiteX695" fmla="*/ 3802842 w 3807946"/>
                <a:gd name="connsiteY695" fmla="*/ 3299944 h 3807946"/>
                <a:gd name="connsiteX696" fmla="*/ 8692 w 3807946"/>
                <a:gd name="connsiteY696" fmla="*/ 3273868 h 3807946"/>
                <a:gd name="connsiteX697" fmla="*/ 0 w 3807946"/>
                <a:gd name="connsiteY697" fmla="*/ 3265176 h 3807946"/>
                <a:gd name="connsiteX698" fmla="*/ 0 w 3807946"/>
                <a:gd name="connsiteY698" fmla="*/ 3251379 h 3807946"/>
                <a:gd name="connsiteX699" fmla="*/ 8692 w 3807946"/>
                <a:gd name="connsiteY699" fmla="*/ 3242687 h 3807946"/>
                <a:gd name="connsiteX700" fmla="*/ 17384 w 3807946"/>
                <a:gd name="connsiteY700" fmla="*/ 3251379 h 3807946"/>
                <a:gd name="connsiteX701" fmla="*/ 17384 w 3807946"/>
                <a:gd name="connsiteY701" fmla="*/ 3265176 h 3807946"/>
                <a:gd name="connsiteX702" fmla="*/ 8692 w 3807946"/>
                <a:gd name="connsiteY702" fmla="*/ 3273868 h 3807946"/>
                <a:gd name="connsiteX703" fmla="*/ 3802842 w 3807946"/>
                <a:gd name="connsiteY703" fmla="*/ 3251655 h 3807946"/>
                <a:gd name="connsiteX704" fmla="*/ 3794150 w 3807946"/>
                <a:gd name="connsiteY704" fmla="*/ 3242963 h 3807946"/>
                <a:gd name="connsiteX705" fmla="*/ 3794150 w 3807946"/>
                <a:gd name="connsiteY705" fmla="*/ 3229166 h 3807946"/>
                <a:gd name="connsiteX706" fmla="*/ 3802842 w 3807946"/>
                <a:gd name="connsiteY706" fmla="*/ 3220474 h 3807946"/>
                <a:gd name="connsiteX707" fmla="*/ 3811534 w 3807946"/>
                <a:gd name="connsiteY707" fmla="*/ 3229166 h 3807946"/>
                <a:gd name="connsiteX708" fmla="*/ 3811534 w 3807946"/>
                <a:gd name="connsiteY708" fmla="*/ 3242963 h 3807946"/>
                <a:gd name="connsiteX709" fmla="*/ 3802842 w 3807946"/>
                <a:gd name="connsiteY709" fmla="*/ 3251655 h 3807946"/>
                <a:gd name="connsiteX710" fmla="*/ 8692 w 3807946"/>
                <a:gd name="connsiteY710" fmla="*/ 3225579 h 3807946"/>
                <a:gd name="connsiteX711" fmla="*/ 0 w 3807946"/>
                <a:gd name="connsiteY711" fmla="*/ 3216887 h 3807946"/>
                <a:gd name="connsiteX712" fmla="*/ 0 w 3807946"/>
                <a:gd name="connsiteY712" fmla="*/ 3203090 h 3807946"/>
                <a:gd name="connsiteX713" fmla="*/ 8692 w 3807946"/>
                <a:gd name="connsiteY713" fmla="*/ 3194398 h 3807946"/>
                <a:gd name="connsiteX714" fmla="*/ 17384 w 3807946"/>
                <a:gd name="connsiteY714" fmla="*/ 3203090 h 3807946"/>
                <a:gd name="connsiteX715" fmla="*/ 17384 w 3807946"/>
                <a:gd name="connsiteY715" fmla="*/ 3216887 h 3807946"/>
                <a:gd name="connsiteX716" fmla="*/ 8692 w 3807946"/>
                <a:gd name="connsiteY716" fmla="*/ 3225579 h 3807946"/>
                <a:gd name="connsiteX717" fmla="*/ 3802842 w 3807946"/>
                <a:gd name="connsiteY717" fmla="*/ 3203366 h 3807946"/>
                <a:gd name="connsiteX718" fmla="*/ 3794150 w 3807946"/>
                <a:gd name="connsiteY718" fmla="*/ 3194674 h 3807946"/>
                <a:gd name="connsiteX719" fmla="*/ 3794150 w 3807946"/>
                <a:gd name="connsiteY719" fmla="*/ 3180877 h 3807946"/>
                <a:gd name="connsiteX720" fmla="*/ 3802842 w 3807946"/>
                <a:gd name="connsiteY720" fmla="*/ 3172185 h 3807946"/>
                <a:gd name="connsiteX721" fmla="*/ 3811534 w 3807946"/>
                <a:gd name="connsiteY721" fmla="*/ 3180877 h 3807946"/>
                <a:gd name="connsiteX722" fmla="*/ 3811534 w 3807946"/>
                <a:gd name="connsiteY722" fmla="*/ 3194674 h 3807946"/>
                <a:gd name="connsiteX723" fmla="*/ 3802842 w 3807946"/>
                <a:gd name="connsiteY723" fmla="*/ 3203366 h 3807946"/>
                <a:gd name="connsiteX724" fmla="*/ 8692 w 3807946"/>
                <a:gd name="connsiteY724" fmla="*/ 3177152 h 3807946"/>
                <a:gd name="connsiteX725" fmla="*/ 0 w 3807946"/>
                <a:gd name="connsiteY725" fmla="*/ 3168460 h 3807946"/>
                <a:gd name="connsiteX726" fmla="*/ 0 w 3807946"/>
                <a:gd name="connsiteY726" fmla="*/ 3154663 h 3807946"/>
                <a:gd name="connsiteX727" fmla="*/ 8692 w 3807946"/>
                <a:gd name="connsiteY727" fmla="*/ 3145971 h 3807946"/>
                <a:gd name="connsiteX728" fmla="*/ 17384 w 3807946"/>
                <a:gd name="connsiteY728" fmla="*/ 3154663 h 3807946"/>
                <a:gd name="connsiteX729" fmla="*/ 17384 w 3807946"/>
                <a:gd name="connsiteY729" fmla="*/ 3168460 h 3807946"/>
                <a:gd name="connsiteX730" fmla="*/ 8692 w 3807946"/>
                <a:gd name="connsiteY730" fmla="*/ 3177152 h 3807946"/>
                <a:gd name="connsiteX731" fmla="*/ 3802842 w 3807946"/>
                <a:gd name="connsiteY731" fmla="*/ 3154939 h 3807946"/>
                <a:gd name="connsiteX732" fmla="*/ 3794150 w 3807946"/>
                <a:gd name="connsiteY732" fmla="*/ 3146247 h 3807946"/>
                <a:gd name="connsiteX733" fmla="*/ 3794150 w 3807946"/>
                <a:gd name="connsiteY733" fmla="*/ 3132450 h 3807946"/>
                <a:gd name="connsiteX734" fmla="*/ 3802842 w 3807946"/>
                <a:gd name="connsiteY734" fmla="*/ 3123758 h 3807946"/>
                <a:gd name="connsiteX735" fmla="*/ 3811534 w 3807946"/>
                <a:gd name="connsiteY735" fmla="*/ 3132450 h 3807946"/>
                <a:gd name="connsiteX736" fmla="*/ 3811534 w 3807946"/>
                <a:gd name="connsiteY736" fmla="*/ 3146247 h 3807946"/>
                <a:gd name="connsiteX737" fmla="*/ 3802842 w 3807946"/>
                <a:gd name="connsiteY737" fmla="*/ 3154939 h 3807946"/>
                <a:gd name="connsiteX738" fmla="*/ 8692 w 3807946"/>
                <a:gd name="connsiteY738" fmla="*/ 3128863 h 3807946"/>
                <a:gd name="connsiteX739" fmla="*/ 0 w 3807946"/>
                <a:gd name="connsiteY739" fmla="*/ 3120171 h 3807946"/>
                <a:gd name="connsiteX740" fmla="*/ 0 w 3807946"/>
                <a:gd name="connsiteY740" fmla="*/ 3106374 h 3807946"/>
                <a:gd name="connsiteX741" fmla="*/ 8692 w 3807946"/>
                <a:gd name="connsiteY741" fmla="*/ 3097682 h 3807946"/>
                <a:gd name="connsiteX742" fmla="*/ 17384 w 3807946"/>
                <a:gd name="connsiteY742" fmla="*/ 3106374 h 3807946"/>
                <a:gd name="connsiteX743" fmla="*/ 17384 w 3807946"/>
                <a:gd name="connsiteY743" fmla="*/ 3120171 h 3807946"/>
                <a:gd name="connsiteX744" fmla="*/ 8692 w 3807946"/>
                <a:gd name="connsiteY744" fmla="*/ 3128863 h 3807946"/>
                <a:gd name="connsiteX745" fmla="*/ 3802842 w 3807946"/>
                <a:gd name="connsiteY745" fmla="*/ 3106650 h 3807946"/>
                <a:gd name="connsiteX746" fmla="*/ 3794150 w 3807946"/>
                <a:gd name="connsiteY746" fmla="*/ 3097958 h 3807946"/>
                <a:gd name="connsiteX747" fmla="*/ 3794150 w 3807946"/>
                <a:gd name="connsiteY747" fmla="*/ 3084161 h 3807946"/>
                <a:gd name="connsiteX748" fmla="*/ 3802842 w 3807946"/>
                <a:gd name="connsiteY748" fmla="*/ 3075469 h 3807946"/>
                <a:gd name="connsiteX749" fmla="*/ 3811534 w 3807946"/>
                <a:gd name="connsiteY749" fmla="*/ 3084161 h 3807946"/>
                <a:gd name="connsiteX750" fmla="*/ 3811534 w 3807946"/>
                <a:gd name="connsiteY750" fmla="*/ 3097958 h 3807946"/>
                <a:gd name="connsiteX751" fmla="*/ 3802842 w 3807946"/>
                <a:gd name="connsiteY751" fmla="*/ 3106650 h 3807946"/>
                <a:gd name="connsiteX752" fmla="*/ 8692 w 3807946"/>
                <a:gd name="connsiteY752" fmla="*/ 3080436 h 3807946"/>
                <a:gd name="connsiteX753" fmla="*/ 0 w 3807946"/>
                <a:gd name="connsiteY753" fmla="*/ 3071743 h 3807946"/>
                <a:gd name="connsiteX754" fmla="*/ 0 w 3807946"/>
                <a:gd name="connsiteY754" fmla="*/ 3057947 h 3807946"/>
                <a:gd name="connsiteX755" fmla="*/ 8692 w 3807946"/>
                <a:gd name="connsiteY755" fmla="*/ 3049255 h 3807946"/>
                <a:gd name="connsiteX756" fmla="*/ 17384 w 3807946"/>
                <a:gd name="connsiteY756" fmla="*/ 3057947 h 3807946"/>
                <a:gd name="connsiteX757" fmla="*/ 17384 w 3807946"/>
                <a:gd name="connsiteY757" fmla="*/ 3071743 h 3807946"/>
                <a:gd name="connsiteX758" fmla="*/ 8692 w 3807946"/>
                <a:gd name="connsiteY758" fmla="*/ 3080436 h 3807946"/>
                <a:gd name="connsiteX759" fmla="*/ 3802842 w 3807946"/>
                <a:gd name="connsiteY759" fmla="*/ 3058223 h 3807946"/>
                <a:gd name="connsiteX760" fmla="*/ 3794150 w 3807946"/>
                <a:gd name="connsiteY760" fmla="*/ 3049530 h 3807946"/>
                <a:gd name="connsiteX761" fmla="*/ 3794150 w 3807946"/>
                <a:gd name="connsiteY761" fmla="*/ 3035733 h 3807946"/>
                <a:gd name="connsiteX762" fmla="*/ 3802842 w 3807946"/>
                <a:gd name="connsiteY762" fmla="*/ 3027042 h 3807946"/>
                <a:gd name="connsiteX763" fmla="*/ 3811534 w 3807946"/>
                <a:gd name="connsiteY763" fmla="*/ 3035733 h 3807946"/>
                <a:gd name="connsiteX764" fmla="*/ 3811534 w 3807946"/>
                <a:gd name="connsiteY764" fmla="*/ 3049530 h 3807946"/>
                <a:gd name="connsiteX765" fmla="*/ 3802842 w 3807946"/>
                <a:gd name="connsiteY765" fmla="*/ 3058223 h 3807946"/>
                <a:gd name="connsiteX766" fmla="*/ 8692 w 3807946"/>
                <a:gd name="connsiteY766" fmla="*/ 3032146 h 3807946"/>
                <a:gd name="connsiteX767" fmla="*/ 0 w 3807946"/>
                <a:gd name="connsiteY767" fmla="*/ 3023454 h 3807946"/>
                <a:gd name="connsiteX768" fmla="*/ 0 w 3807946"/>
                <a:gd name="connsiteY768" fmla="*/ 3009657 h 3807946"/>
                <a:gd name="connsiteX769" fmla="*/ 8692 w 3807946"/>
                <a:gd name="connsiteY769" fmla="*/ 3000965 h 3807946"/>
                <a:gd name="connsiteX770" fmla="*/ 17384 w 3807946"/>
                <a:gd name="connsiteY770" fmla="*/ 3009657 h 3807946"/>
                <a:gd name="connsiteX771" fmla="*/ 17384 w 3807946"/>
                <a:gd name="connsiteY771" fmla="*/ 3023454 h 3807946"/>
                <a:gd name="connsiteX772" fmla="*/ 8692 w 3807946"/>
                <a:gd name="connsiteY772" fmla="*/ 3032146 h 3807946"/>
                <a:gd name="connsiteX773" fmla="*/ 3802842 w 3807946"/>
                <a:gd name="connsiteY773" fmla="*/ 3009933 h 3807946"/>
                <a:gd name="connsiteX774" fmla="*/ 3794150 w 3807946"/>
                <a:gd name="connsiteY774" fmla="*/ 3001241 h 3807946"/>
                <a:gd name="connsiteX775" fmla="*/ 3794150 w 3807946"/>
                <a:gd name="connsiteY775" fmla="*/ 2987444 h 3807946"/>
                <a:gd name="connsiteX776" fmla="*/ 3802842 w 3807946"/>
                <a:gd name="connsiteY776" fmla="*/ 2978752 h 3807946"/>
                <a:gd name="connsiteX777" fmla="*/ 3811534 w 3807946"/>
                <a:gd name="connsiteY777" fmla="*/ 2987444 h 3807946"/>
                <a:gd name="connsiteX778" fmla="*/ 3811534 w 3807946"/>
                <a:gd name="connsiteY778" fmla="*/ 3001241 h 3807946"/>
                <a:gd name="connsiteX779" fmla="*/ 3802842 w 3807946"/>
                <a:gd name="connsiteY779" fmla="*/ 3009933 h 3807946"/>
                <a:gd name="connsiteX780" fmla="*/ 8692 w 3807946"/>
                <a:gd name="connsiteY780" fmla="*/ 2983857 h 3807946"/>
                <a:gd name="connsiteX781" fmla="*/ 0 w 3807946"/>
                <a:gd name="connsiteY781" fmla="*/ 2975165 h 3807946"/>
                <a:gd name="connsiteX782" fmla="*/ 0 w 3807946"/>
                <a:gd name="connsiteY782" fmla="*/ 2961368 h 3807946"/>
                <a:gd name="connsiteX783" fmla="*/ 8692 w 3807946"/>
                <a:gd name="connsiteY783" fmla="*/ 2952676 h 3807946"/>
                <a:gd name="connsiteX784" fmla="*/ 17384 w 3807946"/>
                <a:gd name="connsiteY784" fmla="*/ 2961368 h 3807946"/>
                <a:gd name="connsiteX785" fmla="*/ 17384 w 3807946"/>
                <a:gd name="connsiteY785" fmla="*/ 2975165 h 3807946"/>
                <a:gd name="connsiteX786" fmla="*/ 8692 w 3807946"/>
                <a:gd name="connsiteY786" fmla="*/ 2983857 h 3807946"/>
                <a:gd name="connsiteX787" fmla="*/ 3802842 w 3807946"/>
                <a:gd name="connsiteY787" fmla="*/ 2961644 h 3807946"/>
                <a:gd name="connsiteX788" fmla="*/ 3794150 w 3807946"/>
                <a:gd name="connsiteY788" fmla="*/ 2952952 h 3807946"/>
                <a:gd name="connsiteX789" fmla="*/ 3794150 w 3807946"/>
                <a:gd name="connsiteY789" fmla="*/ 2939155 h 3807946"/>
                <a:gd name="connsiteX790" fmla="*/ 3802842 w 3807946"/>
                <a:gd name="connsiteY790" fmla="*/ 2930463 h 3807946"/>
                <a:gd name="connsiteX791" fmla="*/ 3811534 w 3807946"/>
                <a:gd name="connsiteY791" fmla="*/ 2939155 h 3807946"/>
                <a:gd name="connsiteX792" fmla="*/ 3811534 w 3807946"/>
                <a:gd name="connsiteY792" fmla="*/ 2952952 h 3807946"/>
                <a:gd name="connsiteX793" fmla="*/ 3802842 w 3807946"/>
                <a:gd name="connsiteY793" fmla="*/ 2961644 h 3807946"/>
                <a:gd name="connsiteX794" fmla="*/ 8692 w 3807946"/>
                <a:gd name="connsiteY794" fmla="*/ 2935430 h 3807946"/>
                <a:gd name="connsiteX795" fmla="*/ 0 w 3807946"/>
                <a:gd name="connsiteY795" fmla="*/ 2926738 h 3807946"/>
                <a:gd name="connsiteX796" fmla="*/ 0 w 3807946"/>
                <a:gd name="connsiteY796" fmla="*/ 2912941 h 3807946"/>
                <a:gd name="connsiteX797" fmla="*/ 8692 w 3807946"/>
                <a:gd name="connsiteY797" fmla="*/ 2904249 h 3807946"/>
                <a:gd name="connsiteX798" fmla="*/ 17384 w 3807946"/>
                <a:gd name="connsiteY798" fmla="*/ 2912941 h 3807946"/>
                <a:gd name="connsiteX799" fmla="*/ 17384 w 3807946"/>
                <a:gd name="connsiteY799" fmla="*/ 2926738 h 3807946"/>
                <a:gd name="connsiteX800" fmla="*/ 8692 w 3807946"/>
                <a:gd name="connsiteY800" fmla="*/ 2935430 h 3807946"/>
                <a:gd name="connsiteX801" fmla="*/ 3802842 w 3807946"/>
                <a:gd name="connsiteY801" fmla="*/ 2913217 h 3807946"/>
                <a:gd name="connsiteX802" fmla="*/ 3794150 w 3807946"/>
                <a:gd name="connsiteY802" fmla="*/ 2904525 h 3807946"/>
                <a:gd name="connsiteX803" fmla="*/ 3794150 w 3807946"/>
                <a:gd name="connsiteY803" fmla="*/ 2890728 h 3807946"/>
                <a:gd name="connsiteX804" fmla="*/ 3802842 w 3807946"/>
                <a:gd name="connsiteY804" fmla="*/ 2882036 h 3807946"/>
                <a:gd name="connsiteX805" fmla="*/ 3811534 w 3807946"/>
                <a:gd name="connsiteY805" fmla="*/ 2890728 h 3807946"/>
                <a:gd name="connsiteX806" fmla="*/ 3811534 w 3807946"/>
                <a:gd name="connsiteY806" fmla="*/ 2904525 h 3807946"/>
                <a:gd name="connsiteX807" fmla="*/ 3802842 w 3807946"/>
                <a:gd name="connsiteY807" fmla="*/ 2913217 h 3807946"/>
                <a:gd name="connsiteX808" fmla="*/ 8692 w 3807946"/>
                <a:gd name="connsiteY808" fmla="*/ 2887141 h 3807946"/>
                <a:gd name="connsiteX809" fmla="*/ 0 w 3807946"/>
                <a:gd name="connsiteY809" fmla="*/ 2878449 h 3807946"/>
                <a:gd name="connsiteX810" fmla="*/ 0 w 3807946"/>
                <a:gd name="connsiteY810" fmla="*/ 2864652 h 3807946"/>
                <a:gd name="connsiteX811" fmla="*/ 8692 w 3807946"/>
                <a:gd name="connsiteY811" fmla="*/ 2855960 h 3807946"/>
                <a:gd name="connsiteX812" fmla="*/ 17384 w 3807946"/>
                <a:gd name="connsiteY812" fmla="*/ 2864652 h 3807946"/>
                <a:gd name="connsiteX813" fmla="*/ 17384 w 3807946"/>
                <a:gd name="connsiteY813" fmla="*/ 2878449 h 3807946"/>
                <a:gd name="connsiteX814" fmla="*/ 8692 w 3807946"/>
                <a:gd name="connsiteY814" fmla="*/ 2887141 h 3807946"/>
                <a:gd name="connsiteX815" fmla="*/ 3802842 w 3807946"/>
                <a:gd name="connsiteY815" fmla="*/ 2864928 h 3807946"/>
                <a:gd name="connsiteX816" fmla="*/ 3794150 w 3807946"/>
                <a:gd name="connsiteY816" fmla="*/ 2856236 h 3807946"/>
                <a:gd name="connsiteX817" fmla="*/ 3794150 w 3807946"/>
                <a:gd name="connsiteY817" fmla="*/ 2842439 h 3807946"/>
                <a:gd name="connsiteX818" fmla="*/ 3802842 w 3807946"/>
                <a:gd name="connsiteY818" fmla="*/ 2833747 h 3807946"/>
                <a:gd name="connsiteX819" fmla="*/ 3811534 w 3807946"/>
                <a:gd name="connsiteY819" fmla="*/ 2842439 h 3807946"/>
                <a:gd name="connsiteX820" fmla="*/ 3811534 w 3807946"/>
                <a:gd name="connsiteY820" fmla="*/ 2856236 h 3807946"/>
                <a:gd name="connsiteX821" fmla="*/ 3802842 w 3807946"/>
                <a:gd name="connsiteY821" fmla="*/ 2864928 h 3807946"/>
                <a:gd name="connsiteX822" fmla="*/ 8692 w 3807946"/>
                <a:gd name="connsiteY822" fmla="*/ 2838714 h 3807946"/>
                <a:gd name="connsiteX823" fmla="*/ 0 w 3807946"/>
                <a:gd name="connsiteY823" fmla="*/ 2830022 h 3807946"/>
                <a:gd name="connsiteX824" fmla="*/ 0 w 3807946"/>
                <a:gd name="connsiteY824" fmla="*/ 2816225 h 3807946"/>
                <a:gd name="connsiteX825" fmla="*/ 8692 w 3807946"/>
                <a:gd name="connsiteY825" fmla="*/ 2807533 h 3807946"/>
                <a:gd name="connsiteX826" fmla="*/ 17384 w 3807946"/>
                <a:gd name="connsiteY826" fmla="*/ 2816225 h 3807946"/>
                <a:gd name="connsiteX827" fmla="*/ 17384 w 3807946"/>
                <a:gd name="connsiteY827" fmla="*/ 2830022 h 3807946"/>
                <a:gd name="connsiteX828" fmla="*/ 8692 w 3807946"/>
                <a:gd name="connsiteY828" fmla="*/ 2838714 h 3807946"/>
                <a:gd name="connsiteX829" fmla="*/ 3802842 w 3807946"/>
                <a:gd name="connsiteY829" fmla="*/ 2816501 h 3807946"/>
                <a:gd name="connsiteX830" fmla="*/ 3794150 w 3807946"/>
                <a:gd name="connsiteY830" fmla="*/ 2807809 h 3807946"/>
                <a:gd name="connsiteX831" fmla="*/ 3794150 w 3807946"/>
                <a:gd name="connsiteY831" fmla="*/ 2794012 h 3807946"/>
                <a:gd name="connsiteX832" fmla="*/ 3802842 w 3807946"/>
                <a:gd name="connsiteY832" fmla="*/ 2785320 h 3807946"/>
                <a:gd name="connsiteX833" fmla="*/ 3811534 w 3807946"/>
                <a:gd name="connsiteY833" fmla="*/ 2794012 h 3807946"/>
                <a:gd name="connsiteX834" fmla="*/ 3811534 w 3807946"/>
                <a:gd name="connsiteY834" fmla="*/ 2807809 h 3807946"/>
                <a:gd name="connsiteX835" fmla="*/ 3802842 w 3807946"/>
                <a:gd name="connsiteY835" fmla="*/ 2816501 h 3807946"/>
                <a:gd name="connsiteX836" fmla="*/ 8692 w 3807946"/>
                <a:gd name="connsiteY836" fmla="*/ 2790424 h 3807946"/>
                <a:gd name="connsiteX837" fmla="*/ 0 w 3807946"/>
                <a:gd name="connsiteY837" fmla="*/ 2781733 h 3807946"/>
                <a:gd name="connsiteX838" fmla="*/ 0 w 3807946"/>
                <a:gd name="connsiteY838" fmla="*/ 2767936 h 3807946"/>
                <a:gd name="connsiteX839" fmla="*/ 8692 w 3807946"/>
                <a:gd name="connsiteY839" fmla="*/ 2759244 h 3807946"/>
                <a:gd name="connsiteX840" fmla="*/ 17384 w 3807946"/>
                <a:gd name="connsiteY840" fmla="*/ 2767936 h 3807946"/>
                <a:gd name="connsiteX841" fmla="*/ 17384 w 3807946"/>
                <a:gd name="connsiteY841" fmla="*/ 2781733 h 3807946"/>
                <a:gd name="connsiteX842" fmla="*/ 8692 w 3807946"/>
                <a:gd name="connsiteY842" fmla="*/ 2790424 h 3807946"/>
                <a:gd name="connsiteX843" fmla="*/ 3802842 w 3807946"/>
                <a:gd name="connsiteY843" fmla="*/ 2768211 h 3807946"/>
                <a:gd name="connsiteX844" fmla="*/ 3794150 w 3807946"/>
                <a:gd name="connsiteY844" fmla="*/ 2759520 h 3807946"/>
                <a:gd name="connsiteX845" fmla="*/ 3794150 w 3807946"/>
                <a:gd name="connsiteY845" fmla="*/ 2745723 h 3807946"/>
                <a:gd name="connsiteX846" fmla="*/ 3802842 w 3807946"/>
                <a:gd name="connsiteY846" fmla="*/ 2737031 h 3807946"/>
                <a:gd name="connsiteX847" fmla="*/ 3811534 w 3807946"/>
                <a:gd name="connsiteY847" fmla="*/ 2745723 h 3807946"/>
                <a:gd name="connsiteX848" fmla="*/ 3811534 w 3807946"/>
                <a:gd name="connsiteY848" fmla="*/ 2759520 h 3807946"/>
                <a:gd name="connsiteX849" fmla="*/ 3802842 w 3807946"/>
                <a:gd name="connsiteY849" fmla="*/ 2768211 h 3807946"/>
                <a:gd name="connsiteX850" fmla="*/ 8692 w 3807946"/>
                <a:gd name="connsiteY850" fmla="*/ 2741997 h 3807946"/>
                <a:gd name="connsiteX851" fmla="*/ 0 w 3807946"/>
                <a:gd name="connsiteY851" fmla="*/ 2733305 h 3807946"/>
                <a:gd name="connsiteX852" fmla="*/ 0 w 3807946"/>
                <a:gd name="connsiteY852" fmla="*/ 2719508 h 3807946"/>
                <a:gd name="connsiteX853" fmla="*/ 8692 w 3807946"/>
                <a:gd name="connsiteY853" fmla="*/ 2710816 h 3807946"/>
                <a:gd name="connsiteX854" fmla="*/ 17384 w 3807946"/>
                <a:gd name="connsiteY854" fmla="*/ 2719508 h 3807946"/>
                <a:gd name="connsiteX855" fmla="*/ 17384 w 3807946"/>
                <a:gd name="connsiteY855" fmla="*/ 2733305 h 3807946"/>
                <a:gd name="connsiteX856" fmla="*/ 8692 w 3807946"/>
                <a:gd name="connsiteY856" fmla="*/ 2741997 h 3807946"/>
                <a:gd name="connsiteX857" fmla="*/ 3802842 w 3807946"/>
                <a:gd name="connsiteY857" fmla="*/ 2719922 h 3807946"/>
                <a:gd name="connsiteX858" fmla="*/ 3794150 w 3807946"/>
                <a:gd name="connsiteY858" fmla="*/ 2711230 h 3807946"/>
                <a:gd name="connsiteX859" fmla="*/ 3794150 w 3807946"/>
                <a:gd name="connsiteY859" fmla="*/ 2697433 h 3807946"/>
                <a:gd name="connsiteX860" fmla="*/ 3802842 w 3807946"/>
                <a:gd name="connsiteY860" fmla="*/ 2688741 h 3807946"/>
                <a:gd name="connsiteX861" fmla="*/ 3811534 w 3807946"/>
                <a:gd name="connsiteY861" fmla="*/ 2697433 h 3807946"/>
                <a:gd name="connsiteX862" fmla="*/ 3811534 w 3807946"/>
                <a:gd name="connsiteY862" fmla="*/ 2711230 h 3807946"/>
                <a:gd name="connsiteX863" fmla="*/ 3802842 w 3807946"/>
                <a:gd name="connsiteY863" fmla="*/ 2719922 h 3807946"/>
                <a:gd name="connsiteX864" fmla="*/ 8692 w 3807946"/>
                <a:gd name="connsiteY864" fmla="*/ 2693708 h 3807946"/>
                <a:gd name="connsiteX865" fmla="*/ 0 w 3807946"/>
                <a:gd name="connsiteY865" fmla="*/ 2685016 h 3807946"/>
                <a:gd name="connsiteX866" fmla="*/ 0 w 3807946"/>
                <a:gd name="connsiteY866" fmla="*/ 2671219 h 3807946"/>
                <a:gd name="connsiteX867" fmla="*/ 8692 w 3807946"/>
                <a:gd name="connsiteY867" fmla="*/ 2662527 h 3807946"/>
                <a:gd name="connsiteX868" fmla="*/ 17384 w 3807946"/>
                <a:gd name="connsiteY868" fmla="*/ 2671219 h 3807946"/>
                <a:gd name="connsiteX869" fmla="*/ 17384 w 3807946"/>
                <a:gd name="connsiteY869" fmla="*/ 2685016 h 3807946"/>
                <a:gd name="connsiteX870" fmla="*/ 8692 w 3807946"/>
                <a:gd name="connsiteY870" fmla="*/ 2693708 h 3807946"/>
                <a:gd name="connsiteX871" fmla="*/ 3802842 w 3807946"/>
                <a:gd name="connsiteY871" fmla="*/ 2671495 h 3807946"/>
                <a:gd name="connsiteX872" fmla="*/ 3794150 w 3807946"/>
                <a:gd name="connsiteY872" fmla="*/ 2662803 h 3807946"/>
                <a:gd name="connsiteX873" fmla="*/ 3794150 w 3807946"/>
                <a:gd name="connsiteY873" fmla="*/ 2649006 h 3807946"/>
                <a:gd name="connsiteX874" fmla="*/ 3802842 w 3807946"/>
                <a:gd name="connsiteY874" fmla="*/ 2640314 h 3807946"/>
                <a:gd name="connsiteX875" fmla="*/ 3811534 w 3807946"/>
                <a:gd name="connsiteY875" fmla="*/ 2649006 h 3807946"/>
                <a:gd name="connsiteX876" fmla="*/ 3811534 w 3807946"/>
                <a:gd name="connsiteY876" fmla="*/ 2662803 h 3807946"/>
                <a:gd name="connsiteX877" fmla="*/ 3802842 w 3807946"/>
                <a:gd name="connsiteY877" fmla="*/ 2671495 h 3807946"/>
                <a:gd name="connsiteX878" fmla="*/ 8692 w 3807946"/>
                <a:gd name="connsiteY878" fmla="*/ 2645419 h 3807946"/>
                <a:gd name="connsiteX879" fmla="*/ 0 w 3807946"/>
                <a:gd name="connsiteY879" fmla="*/ 2636727 h 3807946"/>
                <a:gd name="connsiteX880" fmla="*/ 0 w 3807946"/>
                <a:gd name="connsiteY880" fmla="*/ 2622930 h 3807946"/>
                <a:gd name="connsiteX881" fmla="*/ 8692 w 3807946"/>
                <a:gd name="connsiteY881" fmla="*/ 2614238 h 3807946"/>
                <a:gd name="connsiteX882" fmla="*/ 17384 w 3807946"/>
                <a:gd name="connsiteY882" fmla="*/ 2622930 h 3807946"/>
                <a:gd name="connsiteX883" fmla="*/ 17384 w 3807946"/>
                <a:gd name="connsiteY883" fmla="*/ 2636727 h 3807946"/>
                <a:gd name="connsiteX884" fmla="*/ 8692 w 3807946"/>
                <a:gd name="connsiteY884" fmla="*/ 2645419 h 3807946"/>
                <a:gd name="connsiteX885" fmla="*/ 3802842 w 3807946"/>
                <a:gd name="connsiteY885" fmla="*/ 2623206 h 3807946"/>
                <a:gd name="connsiteX886" fmla="*/ 3794150 w 3807946"/>
                <a:gd name="connsiteY886" fmla="*/ 2614514 h 3807946"/>
                <a:gd name="connsiteX887" fmla="*/ 3794150 w 3807946"/>
                <a:gd name="connsiteY887" fmla="*/ 2600717 h 3807946"/>
                <a:gd name="connsiteX888" fmla="*/ 3802842 w 3807946"/>
                <a:gd name="connsiteY888" fmla="*/ 2592025 h 3807946"/>
                <a:gd name="connsiteX889" fmla="*/ 3811534 w 3807946"/>
                <a:gd name="connsiteY889" fmla="*/ 2600717 h 3807946"/>
                <a:gd name="connsiteX890" fmla="*/ 3811534 w 3807946"/>
                <a:gd name="connsiteY890" fmla="*/ 2614514 h 3807946"/>
                <a:gd name="connsiteX891" fmla="*/ 3802842 w 3807946"/>
                <a:gd name="connsiteY891" fmla="*/ 2623206 h 3807946"/>
                <a:gd name="connsiteX892" fmla="*/ 8692 w 3807946"/>
                <a:gd name="connsiteY892" fmla="*/ 2596992 h 3807946"/>
                <a:gd name="connsiteX893" fmla="*/ 0 w 3807946"/>
                <a:gd name="connsiteY893" fmla="*/ 2588300 h 3807946"/>
                <a:gd name="connsiteX894" fmla="*/ 0 w 3807946"/>
                <a:gd name="connsiteY894" fmla="*/ 2574503 h 3807946"/>
                <a:gd name="connsiteX895" fmla="*/ 8692 w 3807946"/>
                <a:gd name="connsiteY895" fmla="*/ 2565811 h 3807946"/>
                <a:gd name="connsiteX896" fmla="*/ 17384 w 3807946"/>
                <a:gd name="connsiteY896" fmla="*/ 2574503 h 3807946"/>
                <a:gd name="connsiteX897" fmla="*/ 17384 w 3807946"/>
                <a:gd name="connsiteY897" fmla="*/ 2588300 h 3807946"/>
                <a:gd name="connsiteX898" fmla="*/ 8692 w 3807946"/>
                <a:gd name="connsiteY898" fmla="*/ 2596992 h 3807946"/>
                <a:gd name="connsiteX899" fmla="*/ 3802842 w 3807946"/>
                <a:gd name="connsiteY899" fmla="*/ 2574779 h 3807946"/>
                <a:gd name="connsiteX900" fmla="*/ 3794150 w 3807946"/>
                <a:gd name="connsiteY900" fmla="*/ 2566087 h 3807946"/>
                <a:gd name="connsiteX901" fmla="*/ 3794150 w 3807946"/>
                <a:gd name="connsiteY901" fmla="*/ 2552290 h 3807946"/>
                <a:gd name="connsiteX902" fmla="*/ 3802842 w 3807946"/>
                <a:gd name="connsiteY902" fmla="*/ 2543598 h 3807946"/>
                <a:gd name="connsiteX903" fmla="*/ 3811534 w 3807946"/>
                <a:gd name="connsiteY903" fmla="*/ 2552290 h 3807946"/>
                <a:gd name="connsiteX904" fmla="*/ 3811534 w 3807946"/>
                <a:gd name="connsiteY904" fmla="*/ 2566087 h 3807946"/>
                <a:gd name="connsiteX905" fmla="*/ 3802842 w 3807946"/>
                <a:gd name="connsiteY905" fmla="*/ 2574779 h 3807946"/>
                <a:gd name="connsiteX906" fmla="*/ 8692 w 3807946"/>
                <a:gd name="connsiteY906" fmla="*/ 2548703 h 3807946"/>
                <a:gd name="connsiteX907" fmla="*/ 0 w 3807946"/>
                <a:gd name="connsiteY907" fmla="*/ 2540011 h 3807946"/>
                <a:gd name="connsiteX908" fmla="*/ 0 w 3807946"/>
                <a:gd name="connsiteY908" fmla="*/ 2526214 h 3807946"/>
                <a:gd name="connsiteX909" fmla="*/ 8692 w 3807946"/>
                <a:gd name="connsiteY909" fmla="*/ 2517522 h 3807946"/>
                <a:gd name="connsiteX910" fmla="*/ 17384 w 3807946"/>
                <a:gd name="connsiteY910" fmla="*/ 2526214 h 3807946"/>
                <a:gd name="connsiteX911" fmla="*/ 17384 w 3807946"/>
                <a:gd name="connsiteY911" fmla="*/ 2540011 h 3807946"/>
                <a:gd name="connsiteX912" fmla="*/ 8692 w 3807946"/>
                <a:gd name="connsiteY912" fmla="*/ 2548703 h 3807946"/>
                <a:gd name="connsiteX913" fmla="*/ 3802842 w 3807946"/>
                <a:gd name="connsiteY913" fmla="*/ 2526490 h 3807946"/>
                <a:gd name="connsiteX914" fmla="*/ 3794150 w 3807946"/>
                <a:gd name="connsiteY914" fmla="*/ 2517798 h 3807946"/>
                <a:gd name="connsiteX915" fmla="*/ 3794150 w 3807946"/>
                <a:gd name="connsiteY915" fmla="*/ 2504001 h 3807946"/>
                <a:gd name="connsiteX916" fmla="*/ 3802842 w 3807946"/>
                <a:gd name="connsiteY916" fmla="*/ 2495309 h 3807946"/>
                <a:gd name="connsiteX917" fmla="*/ 3811534 w 3807946"/>
                <a:gd name="connsiteY917" fmla="*/ 2504001 h 3807946"/>
                <a:gd name="connsiteX918" fmla="*/ 3811534 w 3807946"/>
                <a:gd name="connsiteY918" fmla="*/ 2517798 h 3807946"/>
                <a:gd name="connsiteX919" fmla="*/ 3802842 w 3807946"/>
                <a:gd name="connsiteY919" fmla="*/ 2526490 h 3807946"/>
                <a:gd name="connsiteX920" fmla="*/ 8692 w 3807946"/>
                <a:gd name="connsiteY920" fmla="*/ 2500276 h 3807946"/>
                <a:gd name="connsiteX921" fmla="*/ 0 w 3807946"/>
                <a:gd name="connsiteY921" fmla="*/ 2491584 h 3807946"/>
                <a:gd name="connsiteX922" fmla="*/ 0 w 3807946"/>
                <a:gd name="connsiteY922" fmla="*/ 2477787 h 3807946"/>
                <a:gd name="connsiteX923" fmla="*/ 8692 w 3807946"/>
                <a:gd name="connsiteY923" fmla="*/ 2469095 h 3807946"/>
                <a:gd name="connsiteX924" fmla="*/ 17384 w 3807946"/>
                <a:gd name="connsiteY924" fmla="*/ 2477787 h 3807946"/>
                <a:gd name="connsiteX925" fmla="*/ 17384 w 3807946"/>
                <a:gd name="connsiteY925" fmla="*/ 2491584 h 3807946"/>
                <a:gd name="connsiteX926" fmla="*/ 8692 w 3807946"/>
                <a:gd name="connsiteY926" fmla="*/ 2500276 h 3807946"/>
                <a:gd name="connsiteX927" fmla="*/ 3802842 w 3807946"/>
                <a:gd name="connsiteY927" fmla="*/ 2478063 h 3807946"/>
                <a:gd name="connsiteX928" fmla="*/ 3794150 w 3807946"/>
                <a:gd name="connsiteY928" fmla="*/ 2469371 h 3807946"/>
                <a:gd name="connsiteX929" fmla="*/ 3794150 w 3807946"/>
                <a:gd name="connsiteY929" fmla="*/ 2455574 h 3807946"/>
                <a:gd name="connsiteX930" fmla="*/ 3802842 w 3807946"/>
                <a:gd name="connsiteY930" fmla="*/ 2446882 h 3807946"/>
                <a:gd name="connsiteX931" fmla="*/ 3811534 w 3807946"/>
                <a:gd name="connsiteY931" fmla="*/ 2455574 h 3807946"/>
                <a:gd name="connsiteX932" fmla="*/ 3811534 w 3807946"/>
                <a:gd name="connsiteY932" fmla="*/ 2469371 h 3807946"/>
                <a:gd name="connsiteX933" fmla="*/ 3802842 w 3807946"/>
                <a:gd name="connsiteY933" fmla="*/ 2478063 h 3807946"/>
                <a:gd name="connsiteX934" fmla="*/ 8692 w 3807946"/>
                <a:gd name="connsiteY934" fmla="*/ 2451986 h 3807946"/>
                <a:gd name="connsiteX935" fmla="*/ 0 w 3807946"/>
                <a:gd name="connsiteY935" fmla="*/ 2443294 h 3807946"/>
                <a:gd name="connsiteX936" fmla="*/ 0 w 3807946"/>
                <a:gd name="connsiteY936" fmla="*/ 2429498 h 3807946"/>
                <a:gd name="connsiteX937" fmla="*/ 8692 w 3807946"/>
                <a:gd name="connsiteY937" fmla="*/ 2420805 h 3807946"/>
                <a:gd name="connsiteX938" fmla="*/ 17384 w 3807946"/>
                <a:gd name="connsiteY938" fmla="*/ 2429498 h 3807946"/>
                <a:gd name="connsiteX939" fmla="*/ 17384 w 3807946"/>
                <a:gd name="connsiteY939" fmla="*/ 2443294 h 3807946"/>
                <a:gd name="connsiteX940" fmla="*/ 8692 w 3807946"/>
                <a:gd name="connsiteY940" fmla="*/ 2451986 h 3807946"/>
                <a:gd name="connsiteX941" fmla="*/ 3802842 w 3807946"/>
                <a:gd name="connsiteY941" fmla="*/ 2429773 h 3807946"/>
                <a:gd name="connsiteX942" fmla="*/ 3794150 w 3807946"/>
                <a:gd name="connsiteY942" fmla="*/ 2421081 h 3807946"/>
                <a:gd name="connsiteX943" fmla="*/ 3794150 w 3807946"/>
                <a:gd name="connsiteY943" fmla="*/ 2407285 h 3807946"/>
                <a:gd name="connsiteX944" fmla="*/ 3802842 w 3807946"/>
                <a:gd name="connsiteY944" fmla="*/ 2398592 h 3807946"/>
                <a:gd name="connsiteX945" fmla="*/ 3811534 w 3807946"/>
                <a:gd name="connsiteY945" fmla="*/ 2407285 h 3807946"/>
                <a:gd name="connsiteX946" fmla="*/ 3811534 w 3807946"/>
                <a:gd name="connsiteY946" fmla="*/ 2421081 h 3807946"/>
                <a:gd name="connsiteX947" fmla="*/ 3802842 w 3807946"/>
                <a:gd name="connsiteY947" fmla="*/ 2429773 h 3807946"/>
                <a:gd name="connsiteX948" fmla="*/ 8692 w 3807946"/>
                <a:gd name="connsiteY948" fmla="*/ 2403697 h 3807946"/>
                <a:gd name="connsiteX949" fmla="*/ 0 w 3807946"/>
                <a:gd name="connsiteY949" fmla="*/ 2395005 h 3807946"/>
                <a:gd name="connsiteX950" fmla="*/ 0 w 3807946"/>
                <a:gd name="connsiteY950" fmla="*/ 2381208 h 3807946"/>
                <a:gd name="connsiteX951" fmla="*/ 8692 w 3807946"/>
                <a:gd name="connsiteY951" fmla="*/ 2372516 h 3807946"/>
                <a:gd name="connsiteX952" fmla="*/ 17384 w 3807946"/>
                <a:gd name="connsiteY952" fmla="*/ 2381208 h 3807946"/>
                <a:gd name="connsiteX953" fmla="*/ 17384 w 3807946"/>
                <a:gd name="connsiteY953" fmla="*/ 2395005 h 3807946"/>
                <a:gd name="connsiteX954" fmla="*/ 8692 w 3807946"/>
                <a:gd name="connsiteY954" fmla="*/ 2403697 h 3807946"/>
                <a:gd name="connsiteX955" fmla="*/ 3802842 w 3807946"/>
                <a:gd name="connsiteY955" fmla="*/ 2381484 h 3807946"/>
                <a:gd name="connsiteX956" fmla="*/ 3794150 w 3807946"/>
                <a:gd name="connsiteY956" fmla="*/ 2372792 h 3807946"/>
                <a:gd name="connsiteX957" fmla="*/ 3794150 w 3807946"/>
                <a:gd name="connsiteY957" fmla="*/ 2358995 h 3807946"/>
                <a:gd name="connsiteX958" fmla="*/ 3802842 w 3807946"/>
                <a:gd name="connsiteY958" fmla="*/ 2350303 h 3807946"/>
                <a:gd name="connsiteX959" fmla="*/ 3811534 w 3807946"/>
                <a:gd name="connsiteY959" fmla="*/ 2358995 h 3807946"/>
                <a:gd name="connsiteX960" fmla="*/ 3811534 w 3807946"/>
                <a:gd name="connsiteY960" fmla="*/ 2372792 h 3807946"/>
                <a:gd name="connsiteX961" fmla="*/ 3802842 w 3807946"/>
                <a:gd name="connsiteY961" fmla="*/ 2381484 h 3807946"/>
                <a:gd name="connsiteX962" fmla="*/ 8692 w 3807946"/>
                <a:gd name="connsiteY962" fmla="*/ 2355270 h 3807946"/>
                <a:gd name="connsiteX963" fmla="*/ 0 w 3807946"/>
                <a:gd name="connsiteY963" fmla="*/ 2346578 h 3807946"/>
                <a:gd name="connsiteX964" fmla="*/ 0 w 3807946"/>
                <a:gd name="connsiteY964" fmla="*/ 2332781 h 3807946"/>
                <a:gd name="connsiteX965" fmla="*/ 8692 w 3807946"/>
                <a:gd name="connsiteY965" fmla="*/ 2324089 h 3807946"/>
                <a:gd name="connsiteX966" fmla="*/ 17384 w 3807946"/>
                <a:gd name="connsiteY966" fmla="*/ 2332781 h 3807946"/>
                <a:gd name="connsiteX967" fmla="*/ 17384 w 3807946"/>
                <a:gd name="connsiteY967" fmla="*/ 2346578 h 3807946"/>
                <a:gd name="connsiteX968" fmla="*/ 8692 w 3807946"/>
                <a:gd name="connsiteY968" fmla="*/ 2355270 h 3807946"/>
                <a:gd name="connsiteX969" fmla="*/ 3802842 w 3807946"/>
                <a:gd name="connsiteY969" fmla="*/ 2333057 h 3807946"/>
                <a:gd name="connsiteX970" fmla="*/ 3794150 w 3807946"/>
                <a:gd name="connsiteY970" fmla="*/ 2324365 h 3807946"/>
                <a:gd name="connsiteX971" fmla="*/ 3794150 w 3807946"/>
                <a:gd name="connsiteY971" fmla="*/ 2310568 h 3807946"/>
                <a:gd name="connsiteX972" fmla="*/ 3802842 w 3807946"/>
                <a:gd name="connsiteY972" fmla="*/ 2301876 h 3807946"/>
                <a:gd name="connsiteX973" fmla="*/ 3811534 w 3807946"/>
                <a:gd name="connsiteY973" fmla="*/ 2310568 h 3807946"/>
                <a:gd name="connsiteX974" fmla="*/ 3811534 w 3807946"/>
                <a:gd name="connsiteY974" fmla="*/ 2324365 h 3807946"/>
                <a:gd name="connsiteX975" fmla="*/ 3802842 w 3807946"/>
                <a:gd name="connsiteY975" fmla="*/ 2333057 h 3807946"/>
                <a:gd name="connsiteX976" fmla="*/ 8692 w 3807946"/>
                <a:gd name="connsiteY976" fmla="*/ 2306981 h 3807946"/>
                <a:gd name="connsiteX977" fmla="*/ 0 w 3807946"/>
                <a:gd name="connsiteY977" fmla="*/ 2298289 h 3807946"/>
                <a:gd name="connsiteX978" fmla="*/ 0 w 3807946"/>
                <a:gd name="connsiteY978" fmla="*/ 2284492 h 3807946"/>
                <a:gd name="connsiteX979" fmla="*/ 8692 w 3807946"/>
                <a:gd name="connsiteY979" fmla="*/ 2275800 h 3807946"/>
                <a:gd name="connsiteX980" fmla="*/ 17384 w 3807946"/>
                <a:gd name="connsiteY980" fmla="*/ 2284492 h 3807946"/>
                <a:gd name="connsiteX981" fmla="*/ 17384 w 3807946"/>
                <a:gd name="connsiteY981" fmla="*/ 2298289 h 3807946"/>
                <a:gd name="connsiteX982" fmla="*/ 8692 w 3807946"/>
                <a:gd name="connsiteY982" fmla="*/ 2306981 h 3807946"/>
                <a:gd name="connsiteX983" fmla="*/ 3802842 w 3807946"/>
                <a:gd name="connsiteY983" fmla="*/ 2284768 h 3807946"/>
                <a:gd name="connsiteX984" fmla="*/ 3794150 w 3807946"/>
                <a:gd name="connsiteY984" fmla="*/ 2276076 h 3807946"/>
                <a:gd name="connsiteX985" fmla="*/ 3794150 w 3807946"/>
                <a:gd name="connsiteY985" fmla="*/ 2262279 h 3807946"/>
                <a:gd name="connsiteX986" fmla="*/ 3802842 w 3807946"/>
                <a:gd name="connsiteY986" fmla="*/ 2253587 h 3807946"/>
                <a:gd name="connsiteX987" fmla="*/ 3811534 w 3807946"/>
                <a:gd name="connsiteY987" fmla="*/ 2262279 h 3807946"/>
                <a:gd name="connsiteX988" fmla="*/ 3811534 w 3807946"/>
                <a:gd name="connsiteY988" fmla="*/ 2276076 h 3807946"/>
                <a:gd name="connsiteX989" fmla="*/ 3802842 w 3807946"/>
                <a:gd name="connsiteY989" fmla="*/ 2284768 h 3807946"/>
                <a:gd name="connsiteX990" fmla="*/ 8692 w 3807946"/>
                <a:gd name="connsiteY990" fmla="*/ 2258554 h 3807946"/>
                <a:gd name="connsiteX991" fmla="*/ 0 w 3807946"/>
                <a:gd name="connsiteY991" fmla="*/ 2249862 h 3807946"/>
                <a:gd name="connsiteX992" fmla="*/ 0 w 3807946"/>
                <a:gd name="connsiteY992" fmla="*/ 2236065 h 3807946"/>
                <a:gd name="connsiteX993" fmla="*/ 8692 w 3807946"/>
                <a:gd name="connsiteY993" fmla="*/ 2227373 h 3807946"/>
                <a:gd name="connsiteX994" fmla="*/ 17384 w 3807946"/>
                <a:gd name="connsiteY994" fmla="*/ 2236065 h 3807946"/>
                <a:gd name="connsiteX995" fmla="*/ 17384 w 3807946"/>
                <a:gd name="connsiteY995" fmla="*/ 2249862 h 3807946"/>
                <a:gd name="connsiteX996" fmla="*/ 8692 w 3807946"/>
                <a:gd name="connsiteY996" fmla="*/ 2258554 h 3807946"/>
                <a:gd name="connsiteX997" fmla="*/ 3802842 w 3807946"/>
                <a:gd name="connsiteY997" fmla="*/ 2236341 h 3807946"/>
                <a:gd name="connsiteX998" fmla="*/ 3794150 w 3807946"/>
                <a:gd name="connsiteY998" fmla="*/ 2227649 h 3807946"/>
                <a:gd name="connsiteX999" fmla="*/ 3794150 w 3807946"/>
                <a:gd name="connsiteY999" fmla="*/ 2213852 h 3807946"/>
                <a:gd name="connsiteX1000" fmla="*/ 3802842 w 3807946"/>
                <a:gd name="connsiteY1000" fmla="*/ 2205160 h 3807946"/>
                <a:gd name="connsiteX1001" fmla="*/ 3811534 w 3807946"/>
                <a:gd name="connsiteY1001" fmla="*/ 2213852 h 3807946"/>
                <a:gd name="connsiteX1002" fmla="*/ 3811534 w 3807946"/>
                <a:gd name="connsiteY1002" fmla="*/ 2227649 h 3807946"/>
                <a:gd name="connsiteX1003" fmla="*/ 3802842 w 3807946"/>
                <a:gd name="connsiteY1003" fmla="*/ 2236341 h 3807946"/>
                <a:gd name="connsiteX1004" fmla="*/ 8692 w 3807946"/>
                <a:gd name="connsiteY1004" fmla="*/ 2210265 h 3807946"/>
                <a:gd name="connsiteX1005" fmla="*/ 0 w 3807946"/>
                <a:gd name="connsiteY1005" fmla="*/ 2201573 h 3807946"/>
                <a:gd name="connsiteX1006" fmla="*/ 0 w 3807946"/>
                <a:gd name="connsiteY1006" fmla="*/ 2187776 h 3807946"/>
                <a:gd name="connsiteX1007" fmla="*/ 8692 w 3807946"/>
                <a:gd name="connsiteY1007" fmla="*/ 2179084 h 3807946"/>
                <a:gd name="connsiteX1008" fmla="*/ 17384 w 3807946"/>
                <a:gd name="connsiteY1008" fmla="*/ 2187776 h 3807946"/>
                <a:gd name="connsiteX1009" fmla="*/ 17384 w 3807946"/>
                <a:gd name="connsiteY1009" fmla="*/ 2201573 h 3807946"/>
                <a:gd name="connsiteX1010" fmla="*/ 8692 w 3807946"/>
                <a:gd name="connsiteY1010" fmla="*/ 2210265 h 3807946"/>
                <a:gd name="connsiteX1011" fmla="*/ 3802842 w 3807946"/>
                <a:gd name="connsiteY1011" fmla="*/ 2188052 h 3807946"/>
                <a:gd name="connsiteX1012" fmla="*/ 3794150 w 3807946"/>
                <a:gd name="connsiteY1012" fmla="*/ 2179360 h 3807946"/>
                <a:gd name="connsiteX1013" fmla="*/ 3794150 w 3807946"/>
                <a:gd name="connsiteY1013" fmla="*/ 2165563 h 3807946"/>
                <a:gd name="connsiteX1014" fmla="*/ 3802842 w 3807946"/>
                <a:gd name="connsiteY1014" fmla="*/ 2156871 h 3807946"/>
                <a:gd name="connsiteX1015" fmla="*/ 3811534 w 3807946"/>
                <a:gd name="connsiteY1015" fmla="*/ 2165563 h 3807946"/>
                <a:gd name="connsiteX1016" fmla="*/ 3811534 w 3807946"/>
                <a:gd name="connsiteY1016" fmla="*/ 2179360 h 3807946"/>
                <a:gd name="connsiteX1017" fmla="*/ 3802842 w 3807946"/>
                <a:gd name="connsiteY1017" fmla="*/ 2188052 h 3807946"/>
                <a:gd name="connsiteX1018" fmla="*/ 8692 w 3807946"/>
                <a:gd name="connsiteY1018" fmla="*/ 2161976 h 3807946"/>
                <a:gd name="connsiteX1019" fmla="*/ 0 w 3807946"/>
                <a:gd name="connsiteY1019" fmla="*/ 2153283 h 3807946"/>
                <a:gd name="connsiteX1020" fmla="*/ 0 w 3807946"/>
                <a:gd name="connsiteY1020" fmla="*/ 2139487 h 3807946"/>
                <a:gd name="connsiteX1021" fmla="*/ 8692 w 3807946"/>
                <a:gd name="connsiteY1021" fmla="*/ 2130794 h 3807946"/>
                <a:gd name="connsiteX1022" fmla="*/ 17384 w 3807946"/>
                <a:gd name="connsiteY1022" fmla="*/ 2139487 h 3807946"/>
                <a:gd name="connsiteX1023" fmla="*/ 17384 w 3807946"/>
                <a:gd name="connsiteY1023" fmla="*/ 2153283 h 3807946"/>
                <a:gd name="connsiteX1024" fmla="*/ 8692 w 3807946"/>
                <a:gd name="connsiteY1024" fmla="*/ 2161976 h 3807946"/>
                <a:gd name="connsiteX1025" fmla="*/ 3802842 w 3807946"/>
                <a:gd name="connsiteY1025" fmla="*/ 2139763 h 3807946"/>
                <a:gd name="connsiteX1026" fmla="*/ 3794150 w 3807946"/>
                <a:gd name="connsiteY1026" fmla="*/ 2131070 h 3807946"/>
                <a:gd name="connsiteX1027" fmla="*/ 3794150 w 3807946"/>
                <a:gd name="connsiteY1027" fmla="*/ 2117273 h 3807946"/>
                <a:gd name="connsiteX1028" fmla="*/ 3802842 w 3807946"/>
                <a:gd name="connsiteY1028" fmla="*/ 2108581 h 3807946"/>
                <a:gd name="connsiteX1029" fmla="*/ 3811534 w 3807946"/>
                <a:gd name="connsiteY1029" fmla="*/ 2117273 h 3807946"/>
                <a:gd name="connsiteX1030" fmla="*/ 3811534 w 3807946"/>
                <a:gd name="connsiteY1030" fmla="*/ 2131070 h 3807946"/>
                <a:gd name="connsiteX1031" fmla="*/ 3802842 w 3807946"/>
                <a:gd name="connsiteY1031" fmla="*/ 2139763 h 3807946"/>
                <a:gd name="connsiteX1032" fmla="*/ 8692 w 3807946"/>
                <a:gd name="connsiteY1032" fmla="*/ 2113548 h 3807946"/>
                <a:gd name="connsiteX1033" fmla="*/ 0 w 3807946"/>
                <a:gd name="connsiteY1033" fmla="*/ 2104856 h 3807946"/>
                <a:gd name="connsiteX1034" fmla="*/ 0 w 3807946"/>
                <a:gd name="connsiteY1034" fmla="*/ 2091059 h 3807946"/>
                <a:gd name="connsiteX1035" fmla="*/ 8692 w 3807946"/>
                <a:gd name="connsiteY1035" fmla="*/ 2082367 h 3807946"/>
                <a:gd name="connsiteX1036" fmla="*/ 17384 w 3807946"/>
                <a:gd name="connsiteY1036" fmla="*/ 2091059 h 3807946"/>
                <a:gd name="connsiteX1037" fmla="*/ 17384 w 3807946"/>
                <a:gd name="connsiteY1037" fmla="*/ 2104856 h 3807946"/>
                <a:gd name="connsiteX1038" fmla="*/ 8692 w 3807946"/>
                <a:gd name="connsiteY1038" fmla="*/ 2113548 h 3807946"/>
                <a:gd name="connsiteX1039" fmla="*/ 3802842 w 3807946"/>
                <a:gd name="connsiteY1039" fmla="*/ 2091335 h 3807946"/>
                <a:gd name="connsiteX1040" fmla="*/ 3794150 w 3807946"/>
                <a:gd name="connsiteY1040" fmla="*/ 2082643 h 3807946"/>
                <a:gd name="connsiteX1041" fmla="*/ 3794150 w 3807946"/>
                <a:gd name="connsiteY1041" fmla="*/ 2068846 h 3807946"/>
                <a:gd name="connsiteX1042" fmla="*/ 3802842 w 3807946"/>
                <a:gd name="connsiteY1042" fmla="*/ 2060154 h 3807946"/>
                <a:gd name="connsiteX1043" fmla="*/ 3811534 w 3807946"/>
                <a:gd name="connsiteY1043" fmla="*/ 2068846 h 3807946"/>
                <a:gd name="connsiteX1044" fmla="*/ 3811534 w 3807946"/>
                <a:gd name="connsiteY1044" fmla="*/ 2082643 h 3807946"/>
                <a:gd name="connsiteX1045" fmla="*/ 3802842 w 3807946"/>
                <a:gd name="connsiteY1045" fmla="*/ 2091335 h 3807946"/>
                <a:gd name="connsiteX1046" fmla="*/ 8692 w 3807946"/>
                <a:gd name="connsiteY1046" fmla="*/ 2065259 h 3807946"/>
                <a:gd name="connsiteX1047" fmla="*/ 0 w 3807946"/>
                <a:gd name="connsiteY1047" fmla="*/ 2056567 h 3807946"/>
                <a:gd name="connsiteX1048" fmla="*/ 0 w 3807946"/>
                <a:gd name="connsiteY1048" fmla="*/ 2042770 h 3807946"/>
                <a:gd name="connsiteX1049" fmla="*/ 8692 w 3807946"/>
                <a:gd name="connsiteY1049" fmla="*/ 2034078 h 3807946"/>
                <a:gd name="connsiteX1050" fmla="*/ 17384 w 3807946"/>
                <a:gd name="connsiteY1050" fmla="*/ 2042770 h 3807946"/>
                <a:gd name="connsiteX1051" fmla="*/ 17384 w 3807946"/>
                <a:gd name="connsiteY1051" fmla="*/ 2056567 h 3807946"/>
                <a:gd name="connsiteX1052" fmla="*/ 8692 w 3807946"/>
                <a:gd name="connsiteY1052" fmla="*/ 2065259 h 3807946"/>
                <a:gd name="connsiteX1053" fmla="*/ 3802842 w 3807946"/>
                <a:gd name="connsiteY1053" fmla="*/ 2043046 h 3807946"/>
                <a:gd name="connsiteX1054" fmla="*/ 3794150 w 3807946"/>
                <a:gd name="connsiteY1054" fmla="*/ 2034354 h 3807946"/>
                <a:gd name="connsiteX1055" fmla="*/ 3794150 w 3807946"/>
                <a:gd name="connsiteY1055" fmla="*/ 2020557 h 3807946"/>
                <a:gd name="connsiteX1056" fmla="*/ 3802842 w 3807946"/>
                <a:gd name="connsiteY1056" fmla="*/ 2011865 h 3807946"/>
                <a:gd name="connsiteX1057" fmla="*/ 3811534 w 3807946"/>
                <a:gd name="connsiteY1057" fmla="*/ 2020557 h 3807946"/>
                <a:gd name="connsiteX1058" fmla="*/ 3811534 w 3807946"/>
                <a:gd name="connsiteY1058" fmla="*/ 2034354 h 3807946"/>
                <a:gd name="connsiteX1059" fmla="*/ 3802842 w 3807946"/>
                <a:gd name="connsiteY1059" fmla="*/ 2043046 h 3807946"/>
                <a:gd name="connsiteX1060" fmla="*/ 8692 w 3807946"/>
                <a:gd name="connsiteY1060" fmla="*/ 2016832 h 3807946"/>
                <a:gd name="connsiteX1061" fmla="*/ 0 w 3807946"/>
                <a:gd name="connsiteY1061" fmla="*/ 2008140 h 3807946"/>
                <a:gd name="connsiteX1062" fmla="*/ 0 w 3807946"/>
                <a:gd name="connsiteY1062" fmla="*/ 1994343 h 3807946"/>
                <a:gd name="connsiteX1063" fmla="*/ 8692 w 3807946"/>
                <a:gd name="connsiteY1063" fmla="*/ 1985651 h 3807946"/>
                <a:gd name="connsiteX1064" fmla="*/ 17384 w 3807946"/>
                <a:gd name="connsiteY1064" fmla="*/ 1994343 h 3807946"/>
                <a:gd name="connsiteX1065" fmla="*/ 17384 w 3807946"/>
                <a:gd name="connsiteY1065" fmla="*/ 2008140 h 3807946"/>
                <a:gd name="connsiteX1066" fmla="*/ 8692 w 3807946"/>
                <a:gd name="connsiteY1066" fmla="*/ 2016832 h 3807946"/>
                <a:gd name="connsiteX1067" fmla="*/ 3802842 w 3807946"/>
                <a:gd name="connsiteY1067" fmla="*/ 1994619 h 3807946"/>
                <a:gd name="connsiteX1068" fmla="*/ 3794150 w 3807946"/>
                <a:gd name="connsiteY1068" fmla="*/ 1985927 h 3807946"/>
                <a:gd name="connsiteX1069" fmla="*/ 3794150 w 3807946"/>
                <a:gd name="connsiteY1069" fmla="*/ 1972130 h 3807946"/>
                <a:gd name="connsiteX1070" fmla="*/ 3802842 w 3807946"/>
                <a:gd name="connsiteY1070" fmla="*/ 1963438 h 3807946"/>
                <a:gd name="connsiteX1071" fmla="*/ 3811534 w 3807946"/>
                <a:gd name="connsiteY1071" fmla="*/ 1972130 h 3807946"/>
                <a:gd name="connsiteX1072" fmla="*/ 3811534 w 3807946"/>
                <a:gd name="connsiteY1072" fmla="*/ 1985927 h 3807946"/>
                <a:gd name="connsiteX1073" fmla="*/ 3802842 w 3807946"/>
                <a:gd name="connsiteY1073" fmla="*/ 1994619 h 3807946"/>
                <a:gd name="connsiteX1074" fmla="*/ 8692 w 3807946"/>
                <a:gd name="connsiteY1074" fmla="*/ 1968543 h 3807946"/>
                <a:gd name="connsiteX1075" fmla="*/ 0 w 3807946"/>
                <a:gd name="connsiteY1075" fmla="*/ 1959851 h 3807946"/>
                <a:gd name="connsiteX1076" fmla="*/ 0 w 3807946"/>
                <a:gd name="connsiteY1076" fmla="*/ 1946054 h 3807946"/>
                <a:gd name="connsiteX1077" fmla="*/ 8692 w 3807946"/>
                <a:gd name="connsiteY1077" fmla="*/ 1937362 h 3807946"/>
                <a:gd name="connsiteX1078" fmla="*/ 17384 w 3807946"/>
                <a:gd name="connsiteY1078" fmla="*/ 1946054 h 3807946"/>
                <a:gd name="connsiteX1079" fmla="*/ 17384 w 3807946"/>
                <a:gd name="connsiteY1079" fmla="*/ 1959851 h 3807946"/>
                <a:gd name="connsiteX1080" fmla="*/ 8692 w 3807946"/>
                <a:gd name="connsiteY1080" fmla="*/ 1968543 h 3807946"/>
                <a:gd name="connsiteX1081" fmla="*/ 3802842 w 3807946"/>
                <a:gd name="connsiteY1081" fmla="*/ 1946330 h 3807946"/>
                <a:gd name="connsiteX1082" fmla="*/ 3794150 w 3807946"/>
                <a:gd name="connsiteY1082" fmla="*/ 1937638 h 3807946"/>
                <a:gd name="connsiteX1083" fmla="*/ 3794150 w 3807946"/>
                <a:gd name="connsiteY1083" fmla="*/ 1923841 h 3807946"/>
                <a:gd name="connsiteX1084" fmla="*/ 3802842 w 3807946"/>
                <a:gd name="connsiteY1084" fmla="*/ 1915149 h 3807946"/>
                <a:gd name="connsiteX1085" fmla="*/ 3811534 w 3807946"/>
                <a:gd name="connsiteY1085" fmla="*/ 1923841 h 3807946"/>
                <a:gd name="connsiteX1086" fmla="*/ 3811534 w 3807946"/>
                <a:gd name="connsiteY1086" fmla="*/ 1937638 h 3807946"/>
                <a:gd name="connsiteX1087" fmla="*/ 3802842 w 3807946"/>
                <a:gd name="connsiteY1087" fmla="*/ 1946330 h 3807946"/>
                <a:gd name="connsiteX1088" fmla="*/ 8692 w 3807946"/>
                <a:gd name="connsiteY1088" fmla="*/ 1920254 h 3807946"/>
                <a:gd name="connsiteX1089" fmla="*/ 0 w 3807946"/>
                <a:gd name="connsiteY1089" fmla="*/ 1911562 h 3807946"/>
                <a:gd name="connsiteX1090" fmla="*/ 0 w 3807946"/>
                <a:gd name="connsiteY1090" fmla="*/ 1897765 h 3807946"/>
                <a:gd name="connsiteX1091" fmla="*/ 8692 w 3807946"/>
                <a:gd name="connsiteY1091" fmla="*/ 1889072 h 3807946"/>
                <a:gd name="connsiteX1092" fmla="*/ 17384 w 3807946"/>
                <a:gd name="connsiteY1092" fmla="*/ 1897765 h 3807946"/>
                <a:gd name="connsiteX1093" fmla="*/ 17384 w 3807946"/>
                <a:gd name="connsiteY1093" fmla="*/ 1911562 h 3807946"/>
                <a:gd name="connsiteX1094" fmla="*/ 8692 w 3807946"/>
                <a:gd name="connsiteY1094" fmla="*/ 1920254 h 3807946"/>
                <a:gd name="connsiteX1095" fmla="*/ 3802842 w 3807946"/>
                <a:gd name="connsiteY1095" fmla="*/ 1897902 h 3807946"/>
                <a:gd name="connsiteX1096" fmla="*/ 3794150 w 3807946"/>
                <a:gd name="connsiteY1096" fmla="*/ 1889211 h 3807946"/>
                <a:gd name="connsiteX1097" fmla="*/ 3794150 w 3807946"/>
                <a:gd name="connsiteY1097" fmla="*/ 1875414 h 3807946"/>
                <a:gd name="connsiteX1098" fmla="*/ 3802842 w 3807946"/>
                <a:gd name="connsiteY1098" fmla="*/ 1866722 h 3807946"/>
                <a:gd name="connsiteX1099" fmla="*/ 3811534 w 3807946"/>
                <a:gd name="connsiteY1099" fmla="*/ 1875414 h 3807946"/>
                <a:gd name="connsiteX1100" fmla="*/ 3811534 w 3807946"/>
                <a:gd name="connsiteY1100" fmla="*/ 1889211 h 3807946"/>
                <a:gd name="connsiteX1101" fmla="*/ 3802842 w 3807946"/>
                <a:gd name="connsiteY1101" fmla="*/ 1897902 h 3807946"/>
                <a:gd name="connsiteX1102" fmla="*/ 8692 w 3807946"/>
                <a:gd name="connsiteY1102" fmla="*/ 1871826 h 3807946"/>
                <a:gd name="connsiteX1103" fmla="*/ 0 w 3807946"/>
                <a:gd name="connsiteY1103" fmla="*/ 1863134 h 3807946"/>
                <a:gd name="connsiteX1104" fmla="*/ 0 w 3807946"/>
                <a:gd name="connsiteY1104" fmla="*/ 1849338 h 3807946"/>
                <a:gd name="connsiteX1105" fmla="*/ 8692 w 3807946"/>
                <a:gd name="connsiteY1105" fmla="*/ 1840645 h 3807946"/>
                <a:gd name="connsiteX1106" fmla="*/ 17384 w 3807946"/>
                <a:gd name="connsiteY1106" fmla="*/ 1849338 h 3807946"/>
                <a:gd name="connsiteX1107" fmla="*/ 17384 w 3807946"/>
                <a:gd name="connsiteY1107" fmla="*/ 1863134 h 3807946"/>
                <a:gd name="connsiteX1108" fmla="*/ 8692 w 3807946"/>
                <a:gd name="connsiteY1108" fmla="*/ 1871826 h 3807946"/>
                <a:gd name="connsiteX1109" fmla="*/ 3802842 w 3807946"/>
                <a:gd name="connsiteY1109" fmla="*/ 1849613 h 3807946"/>
                <a:gd name="connsiteX1110" fmla="*/ 3794150 w 3807946"/>
                <a:gd name="connsiteY1110" fmla="*/ 1840921 h 3807946"/>
                <a:gd name="connsiteX1111" fmla="*/ 3794150 w 3807946"/>
                <a:gd name="connsiteY1111" fmla="*/ 1827124 h 3807946"/>
                <a:gd name="connsiteX1112" fmla="*/ 3802842 w 3807946"/>
                <a:gd name="connsiteY1112" fmla="*/ 1818432 h 3807946"/>
                <a:gd name="connsiteX1113" fmla="*/ 3811534 w 3807946"/>
                <a:gd name="connsiteY1113" fmla="*/ 1827124 h 3807946"/>
                <a:gd name="connsiteX1114" fmla="*/ 3811534 w 3807946"/>
                <a:gd name="connsiteY1114" fmla="*/ 1840921 h 3807946"/>
                <a:gd name="connsiteX1115" fmla="*/ 3802842 w 3807946"/>
                <a:gd name="connsiteY1115" fmla="*/ 1849613 h 3807946"/>
                <a:gd name="connsiteX1116" fmla="*/ 8692 w 3807946"/>
                <a:gd name="connsiteY1116" fmla="*/ 1823537 h 3807946"/>
                <a:gd name="connsiteX1117" fmla="*/ 0 w 3807946"/>
                <a:gd name="connsiteY1117" fmla="*/ 1814845 h 3807946"/>
                <a:gd name="connsiteX1118" fmla="*/ 0 w 3807946"/>
                <a:gd name="connsiteY1118" fmla="*/ 1801048 h 3807946"/>
                <a:gd name="connsiteX1119" fmla="*/ 8692 w 3807946"/>
                <a:gd name="connsiteY1119" fmla="*/ 1792356 h 3807946"/>
                <a:gd name="connsiteX1120" fmla="*/ 17384 w 3807946"/>
                <a:gd name="connsiteY1120" fmla="*/ 1801048 h 3807946"/>
                <a:gd name="connsiteX1121" fmla="*/ 17384 w 3807946"/>
                <a:gd name="connsiteY1121" fmla="*/ 1814845 h 3807946"/>
                <a:gd name="connsiteX1122" fmla="*/ 8692 w 3807946"/>
                <a:gd name="connsiteY1122" fmla="*/ 1823537 h 3807946"/>
                <a:gd name="connsiteX1123" fmla="*/ 3802842 w 3807946"/>
                <a:gd name="connsiteY1123" fmla="*/ 1801324 h 3807946"/>
                <a:gd name="connsiteX1124" fmla="*/ 3794150 w 3807946"/>
                <a:gd name="connsiteY1124" fmla="*/ 1792632 h 3807946"/>
                <a:gd name="connsiteX1125" fmla="*/ 3794150 w 3807946"/>
                <a:gd name="connsiteY1125" fmla="*/ 1778835 h 3807946"/>
                <a:gd name="connsiteX1126" fmla="*/ 3802842 w 3807946"/>
                <a:gd name="connsiteY1126" fmla="*/ 1770143 h 3807946"/>
                <a:gd name="connsiteX1127" fmla="*/ 3811534 w 3807946"/>
                <a:gd name="connsiteY1127" fmla="*/ 1778835 h 3807946"/>
                <a:gd name="connsiteX1128" fmla="*/ 3811534 w 3807946"/>
                <a:gd name="connsiteY1128" fmla="*/ 1792632 h 3807946"/>
                <a:gd name="connsiteX1129" fmla="*/ 3802842 w 3807946"/>
                <a:gd name="connsiteY1129" fmla="*/ 1801324 h 3807946"/>
                <a:gd name="connsiteX1130" fmla="*/ 8692 w 3807946"/>
                <a:gd name="connsiteY1130" fmla="*/ 1775110 h 3807946"/>
                <a:gd name="connsiteX1131" fmla="*/ 0 w 3807946"/>
                <a:gd name="connsiteY1131" fmla="*/ 1766418 h 3807946"/>
                <a:gd name="connsiteX1132" fmla="*/ 0 w 3807946"/>
                <a:gd name="connsiteY1132" fmla="*/ 1752621 h 3807946"/>
                <a:gd name="connsiteX1133" fmla="*/ 8692 w 3807946"/>
                <a:gd name="connsiteY1133" fmla="*/ 1743929 h 3807946"/>
                <a:gd name="connsiteX1134" fmla="*/ 17384 w 3807946"/>
                <a:gd name="connsiteY1134" fmla="*/ 1752621 h 3807946"/>
                <a:gd name="connsiteX1135" fmla="*/ 17384 w 3807946"/>
                <a:gd name="connsiteY1135" fmla="*/ 1766418 h 3807946"/>
                <a:gd name="connsiteX1136" fmla="*/ 8692 w 3807946"/>
                <a:gd name="connsiteY1136" fmla="*/ 1775110 h 3807946"/>
                <a:gd name="connsiteX1137" fmla="*/ 3802842 w 3807946"/>
                <a:gd name="connsiteY1137" fmla="*/ 1752897 h 3807946"/>
                <a:gd name="connsiteX1138" fmla="*/ 3794150 w 3807946"/>
                <a:gd name="connsiteY1138" fmla="*/ 1744205 h 3807946"/>
                <a:gd name="connsiteX1139" fmla="*/ 3794150 w 3807946"/>
                <a:gd name="connsiteY1139" fmla="*/ 1730408 h 3807946"/>
                <a:gd name="connsiteX1140" fmla="*/ 3802842 w 3807946"/>
                <a:gd name="connsiteY1140" fmla="*/ 1721716 h 3807946"/>
                <a:gd name="connsiteX1141" fmla="*/ 3811534 w 3807946"/>
                <a:gd name="connsiteY1141" fmla="*/ 1730408 h 3807946"/>
                <a:gd name="connsiteX1142" fmla="*/ 3811534 w 3807946"/>
                <a:gd name="connsiteY1142" fmla="*/ 1744205 h 3807946"/>
                <a:gd name="connsiteX1143" fmla="*/ 3802842 w 3807946"/>
                <a:gd name="connsiteY1143" fmla="*/ 1752897 h 3807946"/>
                <a:gd name="connsiteX1144" fmla="*/ 8692 w 3807946"/>
                <a:gd name="connsiteY1144" fmla="*/ 1726821 h 3807946"/>
                <a:gd name="connsiteX1145" fmla="*/ 0 w 3807946"/>
                <a:gd name="connsiteY1145" fmla="*/ 1718129 h 3807946"/>
                <a:gd name="connsiteX1146" fmla="*/ 0 w 3807946"/>
                <a:gd name="connsiteY1146" fmla="*/ 1704332 h 3807946"/>
                <a:gd name="connsiteX1147" fmla="*/ 8692 w 3807946"/>
                <a:gd name="connsiteY1147" fmla="*/ 1695640 h 3807946"/>
                <a:gd name="connsiteX1148" fmla="*/ 17384 w 3807946"/>
                <a:gd name="connsiteY1148" fmla="*/ 1704332 h 3807946"/>
                <a:gd name="connsiteX1149" fmla="*/ 17384 w 3807946"/>
                <a:gd name="connsiteY1149" fmla="*/ 1718129 h 3807946"/>
                <a:gd name="connsiteX1150" fmla="*/ 8692 w 3807946"/>
                <a:gd name="connsiteY1150" fmla="*/ 1726821 h 3807946"/>
                <a:gd name="connsiteX1151" fmla="*/ 3802842 w 3807946"/>
                <a:gd name="connsiteY1151" fmla="*/ 1704608 h 3807946"/>
                <a:gd name="connsiteX1152" fmla="*/ 3794150 w 3807946"/>
                <a:gd name="connsiteY1152" fmla="*/ 1695916 h 3807946"/>
                <a:gd name="connsiteX1153" fmla="*/ 3794150 w 3807946"/>
                <a:gd name="connsiteY1153" fmla="*/ 1682119 h 3807946"/>
                <a:gd name="connsiteX1154" fmla="*/ 3802842 w 3807946"/>
                <a:gd name="connsiteY1154" fmla="*/ 1673427 h 3807946"/>
                <a:gd name="connsiteX1155" fmla="*/ 3811534 w 3807946"/>
                <a:gd name="connsiteY1155" fmla="*/ 1682119 h 3807946"/>
                <a:gd name="connsiteX1156" fmla="*/ 3811534 w 3807946"/>
                <a:gd name="connsiteY1156" fmla="*/ 1695916 h 3807946"/>
                <a:gd name="connsiteX1157" fmla="*/ 3802842 w 3807946"/>
                <a:gd name="connsiteY1157" fmla="*/ 1704608 h 3807946"/>
                <a:gd name="connsiteX1158" fmla="*/ 8692 w 3807946"/>
                <a:gd name="connsiteY1158" fmla="*/ 1678394 h 3807946"/>
                <a:gd name="connsiteX1159" fmla="*/ 0 w 3807946"/>
                <a:gd name="connsiteY1159" fmla="*/ 1669702 h 3807946"/>
                <a:gd name="connsiteX1160" fmla="*/ 0 w 3807946"/>
                <a:gd name="connsiteY1160" fmla="*/ 1655905 h 3807946"/>
                <a:gd name="connsiteX1161" fmla="*/ 8692 w 3807946"/>
                <a:gd name="connsiteY1161" fmla="*/ 1647213 h 3807946"/>
                <a:gd name="connsiteX1162" fmla="*/ 17384 w 3807946"/>
                <a:gd name="connsiteY1162" fmla="*/ 1655905 h 3807946"/>
                <a:gd name="connsiteX1163" fmla="*/ 17384 w 3807946"/>
                <a:gd name="connsiteY1163" fmla="*/ 1669702 h 3807946"/>
                <a:gd name="connsiteX1164" fmla="*/ 8692 w 3807946"/>
                <a:gd name="connsiteY1164" fmla="*/ 1678394 h 3807946"/>
                <a:gd name="connsiteX1165" fmla="*/ 3802842 w 3807946"/>
                <a:gd name="connsiteY1165" fmla="*/ 1656181 h 3807946"/>
                <a:gd name="connsiteX1166" fmla="*/ 3794150 w 3807946"/>
                <a:gd name="connsiteY1166" fmla="*/ 1647489 h 3807946"/>
                <a:gd name="connsiteX1167" fmla="*/ 3794150 w 3807946"/>
                <a:gd name="connsiteY1167" fmla="*/ 1633692 h 3807946"/>
                <a:gd name="connsiteX1168" fmla="*/ 3802842 w 3807946"/>
                <a:gd name="connsiteY1168" fmla="*/ 1625000 h 3807946"/>
                <a:gd name="connsiteX1169" fmla="*/ 3811534 w 3807946"/>
                <a:gd name="connsiteY1169" fmla="*/ 1633692 h 3807946"/>
                <a:gd name="connsiteX1170" fmla="*/ 3811534 w 3807946"/>
                <a:gd name="connsiteY1170" fmla="*/ 1647489 h 3807946"/>
                <a:gd name="connsiteX1171" fmla="*/ 3802842 w 3807946"/>
                <a:gd name="connsiteY1171" fmla="*/ 1656181 h 3807946"/>
                <a:gd name="connsiteX1172" fmla="*/ 8692 w 3807946"/>
                <a:gd name="connsiteY1172" fmla="*/ 1630105 h 3807946"/>
                <a:gd name="connsiteX1173" fmla="*/ 0 w 3807946"/>
                <a:gd name="connsiteY1173" fmla="*/ 1621413 h 3807946"/>
                <a:gd name="connsiteX1174" fmla="*/ 0 w 3807946"/>
                <a:gd name="connsiteY1174" fmla="*/ 1607616 h 3807946"/>
                <a:gd name="connsiteX1175" fmla="*/ 8692 w 3807946"/>
                <a:gd name="connsiteY1175" fmla="*/ 1598924 h 3807946"/>
                <a:gd name="connsiteX1176" fmla="*/ 17384 w 3807946"/>
                <a:gd name="connsiteY1176" fmla="*/ 1607616 h 3807946"/>
                <a:gd name="connsiteX1177" fmla="*/ 17384 w 3807946"/>
                <a:gd name="connsiteY1177" fmla="*/ 1621413 h 3807946"/>
                <a:gd name="connsiteX1178" fmla="*/ 8692 w 3807946"/>
                <a:gd name="connsiteY1178" fmla="*/ 1630105 h 3807946"/>
                <a:gd name="connsiteX1179" fmla="*/ 3802842 w 3807946"/>
                <a:gd name="connsiteY1179" fmla="*/ 1607892 h 3807946"/>
                <a:gd name="connsiteX1180" fmla="*/ 3794150 w 3807946"/>
                <a:gd name="connsiteY1180" fmla="*/ 1599200 h 3807946"/>
                <a:gd name="connsiteX1181" fmla="*/ 3794150 w 3807946"/>
                <a:gd name="connsiteY1181" fmla="*/ 1585403 h 3807946"/>
                <a:gd name="connsiteX1182" fmla="*/ 3802842 w 3807946"/>
                <a:gd name="connsiteY1182" fmla="*/ 1576711 h 3807946"/>
                <a:gd name="connsiteX1183" fmla="*/ 3811534 w 3807946"/>
                <a:gd name="connsiteY1183" fmla="*/ 1585403 h 3807946"/>
                <a:gd name="connsiteX1184" fmla="*/ 3811534 w 3807946"/>
                <a:gd name="connsiteY1184" fmla="*/ 1599200 h 3807946"/>
                <a:gd name="connsiteX1185" fmla="*/ 3802842 w 3807946"/>
                <a:gd name="connsiteY1185" fmla="*/ 1607892 h 3807946"/>
                <a:gd name="connsiteX1186" fmla="*/ 8692 w 3807946"/>
                <a:gd name="connsiteY1186" fmla="*/ 1581815 h 3807946"/>
                <a:gd name="connsiteX1187" fmla="*/ 0 w 3807946"/>
                <a:gd name="connsiteY1187" fmla="*/ 1573123 h 3807946"/>
                <a:gd name="connsiteX1188" fmla="*/ 0 w 3807946"/>
                <a:gd name="connsiteY1188" fmla="*/ 1559326 h 3807946"/>
                <a:gd name="connsiteX1189" fmla="*/ 8692 w 3807946"/>
                <a:gd name="connsiteY1189" fmla="*/ 1550634 h 3807946"/>
                <a:gd name="connsiteX1190" fmla="*/ 17384 w 3807946"/>
                <a:gd name="connsiteY1190" fmla="*/ 1559326 h 3807946"/>
                <a:gd name="connsiteX1191" fmla="*/ 17384 w 3807946"/>
                <a:gd name="connsiteY1191" fmla="*/ 1573123 h 3807946"/>
                <a:gd name="connsiteX1192" fmla="*/ 8692 w 3807946"/>
                <a:gd name="connsiteY1192" fmla="*/ 1581815 h 3807946"/>
                <a:gd name="connsiteX1193" fmla="*/ 3802842 w 3807946"/>
                <a:gd name="connsiteY1193" fmla="*/ 1559602 h 3807946"/>
                <a:gd name="connsiteX1194" fmla="*/ 3794150 w 3807946"/>
                <a:gd name="connsiteY1194" fmla="*/ 1550910 h 3807946"/>
                <a:gd name="connsiteX1195" fmla="*/ 3794150 w 3807946"/>
                <a:gd name="connsiteY1195" fmla="*/ 1537113 h 3807946"/>
                <a:gd name="connsiteX1196" fmla="*/ 3802842 w 3807946"/>
                <a:gd name="connsiteY1196" fmla="*/ 1528421 h 3807946"/>
                <a:gd name="connsiteX1197" fmla="*/ 3811534 w 3807946"/>
                <a:gd name="connsiteY1197" fmla="*/ 1537113 h 3807946"/>
                <a:gd name="connsiteX1198" fmla="*/ 3811534 w 3807946"/>
                <a:gd name="connsiteY1198" fmla="*/ 1550910 h 3807946"/>
                <a:gd name="connsiteX1199" fmla="*/ 3802842 w 3807946"/>
                <a:gd name="connsiteY1199" fmla="*/ 1559602 h 3807946"/>
                <a:gd name="connsiteX1200" fmla="*/ 8692 w 3807946"/>
                <a:gd name="connsiteY1200" fmla="*/ 1533388 h 3807946"/>
                <a:gd name="connsiteX1201" fmla="*/ 0 w 3807946"/>
                <a:gd name="connsiteY1201" fmla="*/ 1524696 h 3807946"/>
                <a:gd name="connsiteX1202" fmla="*/ 0 w 3807946"/>
                <a:gd name="connsiteY1202" fmla="*/ 1510899 h 3807946"/>
                <a:gd name="connsiteX1203" fmla="*/ 8692 w 3807946"/>
                <a:gd name="connsiteY1203" fmla="*/ 1502207 h 3807946"/>
                <a:gd name="connsiteX1204" fmla="*/ 17384 w 3807946"/>
                <a:gd name="connsiteY1204" fmla="*/ 1510899 h 3807946"/>
                <a:gd name="connsiteX1205" fmla="*/ 17384 w 3807946"/>
                <a:gd name="connsiteY1205" fmla="*/ 1524696 h 3807946"/>
                <a:gd name="connsiteX1206" fmla="*/ 8692 w 3807946"/>
                <a:gd name="connsiteY1206" fmla="*/ 1533388 h 3807946"/>
                <a:gd name="connsiteX1207" fmla="*/ 3802842 w 3807946"/>
                <a:gd name="connsiteY1207" fmla="*/ 1511175 h 3807946"/>
                <a:gd name="connsiteX1208" fmla="*/ 3794150 w 3807946"/>
                <a:gd name="connsiteY1208" fmla="*/ 1502483 h 3807946"/>
                <a:gd name="connsiteX1209" fmla="*/ 3794150 w 3807946"/>
                <a:gd name="connsiteY1209" fmla="*/ 1488686 h 3807946"/>
                <a:gd name="connsiteX1210" fmla="*/ 3802842 w 3807946"/>
                <a:gd name="connsiteY1210" fmla="*/ 1479994 h 3807946"/>
                <a:gd name="connsiteX1211" fmla="*/ 3811534 w 3807946"/>
                <a:gd name="connsiteY1211" fmla="*/ 1488686 h 3807946"/>
                <a:gd name="connsiteX1212" fmla="*/ 3811534 w 3807946"/>
                <a:gd name="connsiteY1212" fmla="*/ 1502483 h 3807946"/>
                <a:gd name="connsiteX1213" fmla="*/ 3802842 w 3807946"/>
                <a:gd name="connsiteY1213" fmla="*/ 1511175 h 3807946"/>
                <a:gd name="connsiteX1214" fmla="*/ 8692 w 3807946"/>
                <a:gd name="connsiteY1214" fmla="*/ 1485099 h 3807946"/>
                <a:gd name="connsiteX1215" fmla="*/ 0 w 3807946"/>
                <a:gd name="connsiteY1215" fmla="*/ 1476407 h 3807946"/>
                <a:gd name="connsiteX1216" fmla="*/ 0 w 3807946"/>
                <a:gd name="connsiteY1216" fmla="*/ 1462610 h 3807946"/>
                <a:gd name="connsiteX1217" fmla="*/ 8692 w 3807946"/>
                <a:gd name="connsiteY1217" fmla="*/ 1453918 h 3807946"/>
                <a:gd name="connsiteX1218" fmla="*/ 17384 w 3807946"/>
                <a:gd name="connsiteY1218" fmla="*/ 1462610 h 3807946"/>
                <a:gd name="connsiteX1219" fmla="*/ 17384 w 3807946"/>
                <a:gd name="connsiteY1219" fmla="*/ 1476407 h 3807946"/>
                <a:gd name="connsiteX1220" fmla="*/ 8692 w 3807946"/>
                <a:gd name="connsiteY1220" fmla="*/ 1485099 h 3807946"/>
                <a:gd name="connsiteX1221" fmla="*/ 3802842 w 3807946"/>
                <a:gd name="connsiteY1221" fmla="*/ 1462886 h 3807946"/>
                <a:gd name="connsiteX1222" fmla="*/ 3794150 w 3807946"/>
                <a:gd name="connsiteY1222" fmla="*/ 1454194 h 3807946"/>
                <a:gd name="connsiteX1223" fmla="*/ 3794150 w 3807946"/>
                <a:gd name="connsiteY1223" fmla="*/ 1440397 h 3807946"/>
                <a:gd name="connsiteX1224" fmla="*/ 3802842 w 3807946"/>
                <a:gd name="connsiteY1224" fmla="*/ 1431705 h 3807946"/>
                <a:gd name="connsiteX1225" fmla="*/ 3811534 w 3807946"/>
                <a:gd name="connsiteY1225" fmla="*/ 1440397 h 3807946"/>
                <a:gd name="connsiteX1226" fmla="*/ 3811534 w 3807946"/>
                <a:gd name="connsiteY1226" fmla="*/ 1454194 h 3807946"/>
                <a:gd name="connsiteX1227" fmla="*/ 3802842 w 3807946"/>
                <a:gd name="connsiteY1227" fmla="*/ 1462886 h 3807946"/>
                <a:gd name="connsiteX1228" fmla="*/ 8692 w 3807946"/>
                <a:gd name="connsiteY1228" fmla="*/ 1436672 h 3807946"/>
                <a:gd name="connsiteX1229" fmla="*/ 0 w 3807946"/>
                <a:gd name="connsiteY1229" fmla="*/ 1427980 h 3807946"/>
                <a:gd name="connsiteX1230" fmla="*/ 0 w 3807946"/>
                <a:gd name="connsiteY1230" fmla="*/ 1414183 h 3807946"/>
                <a:gd name="connsiteX1231" fmla="*/ 8692 w 3807946"/>
                <a:gd name="connsiteY1231" fmla="*/ 1405491 h 3807946"/>
                <a:gd name="connsiteX1232" fmla="*/ 17384 w 3807946"/>
                <a:gd name="connsiteY1232" fmla="*/ 1414183 h 3807946"/>
                <a:gd name="connsiteX1233" fmla="*/ 17384 w 3807946"/>
                <a:gd name="connsiteY1233" fmla="*/ 1427980 h 3807946"/>
                <a:gd name="connsiteX1234" fmla="*/ 8692 w 3807946"/>
                <a:gd name="connsiteY1234" fmla="*/ 1436672 h 3807946"/>
                <a:gd name="connsiteX1235" fmla="*/ 3802842 w 3807946"/>
                <a:gd name="connsiteY1235" fmla="*/ 1414459 h 3807946"/>
                <a:gd name="connsiteX1236" fmla="*/ 3794150 w 3807946"/>
                <a:gd name="connsiteY1236" fmla="*/ 1405767 h 3807946"/>
                <a:gd name="connsiteX1237" fmla="*/ 3794150 w 3807946"/>
                <a:gd name="connsiteY1237" fmla="*/ 1391970 h 3807946"/>
                <a:gd name="connsiteX1238" fmla="*/ 3802842 w 3807946"/>
                <a:gd name="connsiteY1238" fmla="*/ 1383278 h 3807946"/>
                <a:gd name="connsiteX1239" fmla="*/ 3811534 w 3807946"/>
                <a:gd name="connsiteY1239" fmla="*/ 1391970 h 3807946"/>
                <a:gd name="connsiteX1240" fmla="*/ 3811534 w 3807946"/>
                <a:gd name="connsiteY1240" fmla="*/ 1405767 h 3807946"/>
                <a:gd name="connsiteX1241" fmla="*/ 3802842 w 3807946"/>
                <a:gd name="connsiteY1241" fmla="*/ 1414459 h 3807946"/>
                <a:gd name="connsiteX1242" fmla="*/ 8692 w 3807946"/>
                <a:gd name="connsiteY1242" fmla="*/ 1388383 h 3807946"/>
                <a:gd name="connsiteX1243" fmla="*/ 0 w 3807946"/>
                <a:gd name="connsiteY1243" fmla="*/ 1379691 h 3807946"/>
                <a:gd name="connsiteX1244" fmla="*/ 0 w 3807946"/>
                <a:gd name="connsiteY1244" fmla="*/ 1365894 h 3807946"/>
                <a:gd name="connsiteX1245" fmla="*/ 8692 w 3807946"/>
                <a:gd name="connsiteY1245" fmla="*/ 1357202 h 3807946"/>
                <a:gd name="connsiteX1246" fmla="*/ 17384 w 3807946"/>
                <a:gd name="connsiteY1246" fmla="*/ 1365894 h 3807946"/>
                <a:gd name="connsiteX1247" fmla="*/ 17384 w 3807946"/>
                <a:gd name="connsiteY1247" fmla="*/ 1379691 h 3807946"/>
                <a:gd name="connsiteX1248" fmla="*/ 8692 w 3807946"/>
                <a:gd name="connsiteY1248" fmla="*/ 1388383 h 3807946"/>
                <a:gd name="connsiteX1249" fmla="*/ 3802842 w 3807946"/>
                <a:gd name="connsiteY1249" fmla="*/ 1366170 h 3807946"/>
                <a:gd name="connsiteX1250" fmla="*/ 3794150 w 3807946"/>
                <a:gd name="connsiteY1250" fmla="*/ 1357478 h 3807946"/>
                <a:gd name="connsiteX1251" fmla="*/ 3794150 w 3807946"/>
                <a:gd name="connsiteY1251" fmla="*/ 1343681 h 3807946"/>
                <a:gd name="connsiteX1252" fmla="*/ 3802842 w 3807946"/>
                <a:gd name="connsiteY1252" fmla="*/ 1334989 h 3807946"/>
                <a:gd name="connsiteX1253" fmla="*/ 3811534 w 3807946"/>
                <a:gd name="connsiteY1253" fmla="*/ 1343681 h 3807946"/>
                <a:gd name="connsiteX1254" fmla="*/ 3811534 w 3807946"/>
                <a:gd name="connsiteY1254" fmla="*/ 1357478 h 3807946"/>
                <a:gd name="connsiteX1255" fmla="*/ 3802842 w 3807946"/>
                <a:gd name="connsiteY1255" fmla="*/ 1366170 h 3807946"/>
                <a:gd name="connsiteX1256" fmla="*/ 8692 w 3807946"/>
                <a:gd name="connsiteY1256" fmla="*/ 1340094 h 3807946"/>
                <a:gd name="connsiteX1257" fmla="*/ 0 w 3807946"/>
                <a:gd name="connsiteY1257" fmla="*/ 1331402 h 3807946"/>
                <a:gd name="connsiteX1258" fmla="*/ 0 w 3807946"/>
                <a:gd name="connsiteY1258" fmla="*/ 1317605 h 3807946"/>
                <a:gd name="connsiteX1259" fmla="*/ 8692 w 3807946"/>
                <a:gd name="connsiteY1259" fmla="*/ 1308913 h 3807946"/>
                <a:gd name="connsiteX1260" fmla="*/ 17384 w 3807946"/>
                <a:gd name="connsiteY1260" fmla="*/ 1317605 h 3807946"/>
                <a:gd name="connsiteX1261" fmla="*/ 17384 w 3807946"/>
                <a:gd name="connsiteY1261" fmla="*/ 1331402 h 3807946"/>
                <a:gd name="connsiteX1262" fmla="*/ 8692 w 3807946"/>
                <a:gd name="connsiteY1262" fmla="*/ 1340094 h 3807946"/>
                <a:gd name="connsiteX1263" fmla="*/ 3802842 w 3807946"/>
                <a:gd name="connsiteY1263" fmla="*/ 1317743 h 3807946"/>
                <a:gd name="connsiteX1264" fmla="*/ 3794150 w 3807946"/>
                <a:gd name="connsiteY1264" fmla="*/ 1309051 h 3807946"/>
                <a:gd name="connsiteX1265" fmla="*/ 3794150 w 3807946"/>
                <a:gd name="connsiteY1265" fmla="*/ 1295254 h 3807946"/>
                <a:gd name="connsiteX1266" fmla="*/ 3802842 w 3807946"/>
                <a:gd name="connsiteY1266" fmla="*/ 1286562 h 3807946"/>
                <a:gd name="connsiteX1267" fmla="*/ 3811534 w 3807946"/>
                <a:gd name="connsiteY1267" fmla="*/ 1295254 h 3807946"/>
                <a:gd name="connsiteX1268" fmla="*/ 3811534 w 3807946"/>
                <a:gd name="connsiteY1268" fmla="*/ 1309051 h 3807946"/>
                <a:gd name="connsiteX1269" fmla="*/ 3802842 w 3807946"/>
                <a:gd name="connsiteY1269" fmla="*/ 1317743 h 3807946"/>
                <a:gd name="connsiteX1270" fmla="*/ 8692 w 3807946"/>
                <a:gd name="connsiteY1270" fmla="*/ 1291666 h 3807946"/>
                <a:gd name="connsiteX1271" fmla="*/ 0 w 3807946"/>
                <a:gd name="connsiteY1271" fmla="*/ 1282974 h 3807946"/>
                <a:gd name="connsiteX1272" fmla="*/ 0 w 3807946"/>
                <a:gd name="connsiteY1272" fmla="*/ 1269178 h 3807946"/>
                <a:gd name="connsiteX1273" fmla="*/ 8692 w 3807946"/>
                <a:gd name="connsiteY1273" fmla="*/ 1260486 h 3807946"/>
                <a:gd name="connsiteX1274" fmla="*/ 17384 w 3807946"/>
                <a:gd name="connsiteY1274" fmla="*/ 1269178 h 3807946"/>
                <a:gd name="connsiteX1275" fmla="*/ 17384 w 3807946"/>
                <a:gd name="connsiteY1275" fmla="*/ 1282974 h 3807946"/>
                <a:gd name="connsiteX1276" fmla="*/ 8692 w 3807946"/>
                <a:gd name="connsiteY1276" fmla="*/ 1291666 h 3807946"/>
                <a:gd name="connsiteX1277" fmla="*/ 3802842 w 3807946"/>
                <a:gd name="connsiteY1277" fmla="*/ 1269453 h 3807946"/>
                <a:gd name="connsiteX1278" fmla="*/ 3794150 w 3807946"/>
                <a:gd name="connsiteY1278" fmla="*/ 1260761 h 3807946"/>
                <a:gd name="connsiteX1279" fmla="*/ 3794150 w 3807946"/>
                <a:gd name="connsiteY1279" fmla="*/ 1246965 h 3807946"/>
                <a:gd name="connsiteX1280" fmla="*/ 3802842 w 3807946"/>
                <a:gd name="connsiteY1280" fmla="*/ 1238273 h 3807946"/>
                <a:gd name="connsiteX1281" fmla="*/ 3811534 w 3807946"/>
                <a:gd name="connsiteY1281" fmla="*/ 1246965 h 3807946"/>
                <a:gd name="connsiteX1282" fmla="*/ 3811534 w 3807946"/>
                <a:gd name="connsiteY1282" fmla="*/ 1260761 h 3807946"/>
                <a:gd name="connsiteX1283" fmla="*/ 3802842 w 3807946"/>
                <a:gd name="connsiteY1283" fmla="*/ 1269453 h 3807946"/>
                <a:gd name="connsiteX1284" fmla="*/ 8692 w 3807946"/>
                <a:gd name="connsiteY1284" fmla="*/ 1243377 h 3807946"/>
                <a:gd name="connsiteX1285" fmla="*/ 0 w 3807946"/>
                <a:gd name="connsiteY1285" fmla="*/ 1234685 h 3807946"/>
                <a:gd name="connsiteX1286" fmla="*/ 0 w 3807946"/>
                <a:gd name="connsiteY1286" fmla="*/ 1220888 h 3807946"/>
                <a:gd name="connsiteX1287" fmla="*/ 8692 w 3807946"/>
                <a:gd name="connsiteY1287" fmla="*/ 1212196 h 3807946"/>
                <a:gd name="connsiteX1288" fmla="*/ 17384 w 3807946"/>
                <a:gd name="connsiteY1288" fmla="*/ 1220888 h 3807946"/>
                <a:gd name="connsiteX1289" fmla="*/ 17384 w 3807946"/>
                <a:gd name="connsiteY1289" fmla="*/ 1234685 h 3807946"/>
                <a:gd name="connsiteX1290" fmla="*/ 8692 w 3807946"/>
                <a:gd name="connsiteY1290" fmla="*/ 1243377 h 3807946"/>
                <a:gd name="connsiteX1291" fmla="*/ 3802842 w 3807946"/>
                <a:gd name="connsiteY1291" fmla="*/ 1221164 h 3807946"/>
                <a:gd name="connsiteX1292" fmla="*/ 3794150 w 3807946"/>
                <a:gd name="connsiteY1292" fmla="*/ 1212472 h 3807946"/>
                <a:gd name="connsiteX1293" fmla="*/ 3794150 w 3807946"/>
                <a:gd name="connsiteY1293" fmla="*/ 1198675 h 3807946"/>
                <a:gd name="connsiteX1294" fmla="*/ 3802842 w 3807946"/>
                <a:gd name="connsiteY1294" fmla="*/ 1189983 h 3807946"/>
                <a:gd name="connsiteX1295" fmla="*/ 3811534 w 3807946"/>
                <a:gd name="connsiteY1295" fmla="*/ 1198675 h 3807946"/>
                <a:gd name="connsiteX1296" fmla="*/ 3811534 w 3807946"/>
                <a:gd name="connsiteY1296" fmla="*/ 1212472 h 3807946"/>
                <a:gd name="connsiteX1297" fmla="*/ 3802842 w 3807946"/>
                <a:gd name="connsiteY1297" fmla="*/ 1221164 h 3807946"/>
                <a:gd name="connsiteX1298" fmla="*/ 8692 w 3807946"/>
                <a:gd name="connsiteY1298" fmla="*/ 1194950 h 3807946"/>
                <a:gd name="connsiteX1299" fmla="*/ 0 w 3807946"/>
                <a:gd name="connsiteY1299" fmla="*/ 1186258 h 3807946"/>
                <a:gd name="connsiteX1300" fmla="*/ 0 w 3807946"/>
                <a:gd name="connsiteY1300" fmla="*/ 1172461 h 3807946"/>
                <a:gd name="connsiteX1301" fmla="*/ 8692 w 3807946"/>
                <a:gd name="connsiteY1301" fmla="*/ 1163769 h 3807946"/>
                <a:gd name="connsiteX1302" fmla="*/ 17384 w 3807946"/>
                <a:gd name="connsiteY1302" fmla="*/ 1172461 h 3807946"/>
                <a:gd name="connsiteX1303" fmla="*/ 17384 w 3807946"/>
                <a:gd name="connsiteY1303" fmla="*/ 1186258 h 3807946"/>
                <a:gd name="connsiteX1304" fmla="*/ 8692 w 3807946"/>
                <a:gd name="connsiteY1304" fmla="*/ 1194950 h 3807946"/>
                <a:gd name="connsiteX1305" fmla="*/ 3802842 w 3807946"/>
                <a:gd name="connsiteY1305" fmla="*/ 1172737 h 3807946"/>
                <a:gd name="connsiteX1306" fmla="*/ 3794150 w 3807946"/>
                <a:gd name="connsiteY1306" fmla="*/ 1164045 h 3807946"/>
                <a:gd name="connsiteX1307" fmla="*/ 3794150 w 3807946"/>
                <a:gd name="connsiteY1307" fmla="*/ 1150248 h 3807946"/>
                <a:gd name="connsiteX1308" fmla="*/ 3802842 w 3807946"/>
                <a:gd name="connsiteY1308" fmla="*/ 1141556 h 3807946"/>
                <a:gd name="connsiteX1309" fmla="*/ 3811534 w 3807946"/>
                <a:gd name="connsiteY1309" fmla="*/ 1150248 h 3807946"/>
                <a:gd name="connsiteX1310" fmla="*/ 3811534 w 3807946"/>
                <a:gd name="connsiteY1310" fmla="*/ 1164045 h 3807946"/>
                <a:gd name="connsiteX1311" fmla="*/ 3802842 w 3807946"/>
                <a:gd name="connsiteY1311" fmla="*/ 1172737 h 3807946"/>
                <a:gd name="connsiteX1312" fmla="*/ 8692 w 3807946"/>
                <a:gd name="connsiteY1312" fmla="*/ 1146661 h 3807946"/>
                <a:gd name="connsiteX1313" fmla="*/ 0 w 3807946"/>
                <a:gd name="connsiteY1313" fmla="*/ 1137969 h 3807946"/>
                <a:gd name="connsiteX1314" fmla="*/ 0 w 3807946"/>
                <a:gd name="connsiteY1314" fmla="*/ 1124172 h 3807946"/>
                <a:gd name="connsiteX1315" fmla="*/ 8692 w 3807946"/>
                <a:gd name="connsiteY1315" fmla="*/ 1115480 h 3807946"/>
                <a:gd name="connsiteX1316" fmla="*/ 17384 w 3807946"/>
                <a:gd name="connsiteY1316" fmla="*/ 1124172 h 3807946"/>
                <a:gd name="connsiteX1317" fmla="*/ 17384 w 3807946"/>
                <a:gd name="connsiteY1317" fmla="*/ 1137969 h 3807946"/>
                <a:gd name="connsiteX1318" fmla="*/ 8692 w 3807946"/>
                <a:gd name="connsiteY1318" fmla="*/ 1146661 h 3807946"/>
                <a:gd name="connsiteX1319" fmla="*/ 3802842 w 3807946"/>
                <a:gd name="connsiteY1319" fmla="*/ 1124448 h 3807946"/>
                <a:gd name="connsiteX1320" fmla="*/ 3794150 w 3807946"/>
                <a:gd name="connsiteY1320" fmla="*/ 1115756 h 3807946"/>
                <a:gd name="connsiteX1321" fmla="*/ 3794150 w 3807946"/>
                <a:gd name="connsiteY1321" fmla="*/ 1101959 h 3807946"/>
                <a:gd name="connsiteX1322" fmla="*/ 3802842 w 3807946"/>
                <a:gd name="connsiteY1322" fmla="*/ 1093267 h 3807946"/>
                <a:gd name="connsiteX1323" fmla="*/ 3811534 w 3807946"/>
                <a:gd name="connsiteY1323" fmla="*/ 1101959 h 3807946"/>
                <a:gd name="connsiteX1324" fmla="*/ 3811534 w 3807946"/>
                <a:gd name="connsiteY1324" fmla="*/ 1115756 h 3807946"/>
                <a:gd name="connsiteX1325" fmla="*/ 3802842 w 3807946"/>
                <a:gd name="connsiteY1325" fmla="*/ 1124448 h 3807946"/>
                <a:gd name="connsiteX1326" fmla="*/ 8692 w 3807946"/>
                <a:gd name="connsiteY1326" fmla="*/ 1098234 h 3807946"/>
                <a:gd name="connsiteX1327" fmla="*/ 0 w 3807946"/>
                <a:gd name="connsiteY1327" fmla="*/ 1089542 h 3807946"/>
                <a:gd name="connsiteX1328" fmla="*/ 0 w 3807946"/>
                <a:gd name="connsiteY1328" fmla="*/ 1075745 h 3807946"/>
                <a:gd name="connsiteX1329" fmla="*/ 8692 w 3807946"/>
                <a:gd name="connsiteY1329" fmla="*/ 1067053 h 3807946"/>
                <a:gd name="connsiteX1330" fmla="*/ 17384 w 3807946"/>
                <a:gd name="connsiteY1330" fmla="*/ 1075745 h 3807946"/>
                <a:gd name="connsiteX1331" fmla="*/ 17384 w 3807946"/>
                <a:gd name="connsiteY1331" fmla="*/ 1089542 h 3807946"/>
                <a:gd name="connsiteX1332" fmla="*/ 8692 w 3807946"/>
                <a:gd name="connsiteY1332" fmla="*/ 1098234 h 3807946"/>
                <a:gd name="connsiteX1333" fmla="*/ 3802842 w 3807946"/>
                <a:gd name="connsiteY1333" fmla="*/ 1076021 h 3807946"/>
                <a:gd name="connsiteX1334" fmla="*/ 3794150 w 3807946"/>
                <a:gd name="connsiteY1334" fmla="*/ 1067329 h 3807946"/>
                <a:gd name="connsiteX1335" fmla="*/ 3794150 w 3807946"/>
                <a:gd name="connsiteY1335" fmla="*/ 1053532 h 3807946"/>
                <a:gd name="connsiteX1336" fmla="*/ 3802842 w 3807946"/>
                <a:gd name="connsiteY1336" fmla="*/ 1044840 h 3807946"/>
                <a:gd name="connsiteX1337" fmla="*/ 3811534 w 3807946"/>
                <a:gd name="connsiteY1337" fmla="*/ 1053532 h 3807946"/>
                <a:gd name="connsiteX1338" fmla="*/ 3811534 w 3807946"/>
                <a:gd name="connsiteY1338" fmla="*/ 1067329 h 3807946"/>
                <a:gd name="connsiteX1339" fmla="*/ 3802842 w 3807946"/>
                <a:gd name="connsiteY1339" fmla="*/ 1076021 h 3807946"/>
                <a:gd name="connsiteX1340" fmla="*/ 8692 w 3807946"/>
                <a:gd name="connsiteY1340" fmla="*/ 1049945 h 3807946"/>
                <a:gd name="connsiteX1341" fmla="*/ 0 w 3807946"/>
                <a:gd name="connsiteY1341" fmla="*/ 1041253 h 3807946"/>
                <a:gd name="connsiteX1342" fmla="*/ 0 w 3807946"/>
                <a:gd name="connsiteY1342" fmla="*/ 1027456 h 3807946"/>
                <a:gd name="connsiteX1343" fmla="*/ 8692 w 3807946"/>
                <a:gd name="connsiteY1343" fmla="*/ 1018764 h 3807946"/>
                <a:gd name="connsiteX1344" fmla="*/ 17384 w 3807946"/>
                <a:gd name="connsiteY1344" fmla="*/ 1027456 h 3807946"/>
                <a:gd name="connsiteX1345" fmla="*/ 17384 w 3807946"/>
                <a:gd name="connsiteY1345" fmla="*/ 1041253 h 3807946"/>
                <a:gd name="connsiteX1346" fmla="*/ 8692 w 3807946"/>
                <a:gd name="connsiteY1346" fmla="*/ 1049945 h 3807946"/>
                <a:gd name="connsiteX1347" fmla="*/ 3802842 w 3807946"/>
                <a:gd name="connsiteY1347" fmla="*/ 1027732 h 3807946"/>
                <a:gd name="connsiteX1348" fmla="*/ 3794150 w 3807946"/>
                <a:gd name="connsiteY1348" fmla="*/ 1019040 h 3807946"/>
                <a:gd name="connsiteX1349" fmla="*/ 3794150 w 3807946"/>
                <a:gd name="connsiteY1349" fmla="*/ 1005243 h 3807946"/>
                <a:gd name="connsiteX1350" fmla="*/ 3802842 w 3807946"/>
                <a:gd name="connsiteY1350" fmla="*/ 996551 h 3807946"/>
                <a:gd name="connsiteX1351" fmla="*/ 3811534 w 3807946"/>
                <a:gd name="connsiteY1351" fmla="*/ 1005243 h 3807946"/>
                <a:gd name="connsiteX1352" fmla="*/ 3811534 w 3807946"/>
                <a:gd name="connsiteY1352" fmla="*/ 1019040 h 3807946"/>
                <a:gd name="connsiteX1353" fmla="*/ 3802842 w 3807946"/>
                <a:gd name="connsiteY1353" fmla="*/ 1027732 h 3807946"/>
                <a:gd name="connsiteX1354" fmla="*/ 8692 w 3807946"/>
                <a:gd name="connsiteY1354" fmla="*/ 1001655 h 3807946"/>
                <a:gd name="connsiteX1355" fmla="*/ 0 w 3807946"/>
                <a:gd name="connsiteY1355" fmla="*/ 992963 h 3807946"/>
                <a:gd name="connsiteX1356" fmla="*/ 0 w 3807946"/>
                <a:gd name="connsiteY1356" fmla="*/ 979166 h 3807946"/>
                <a:gd name="connsiteX1357" fmla="*/ 8692 w 3807946"/>
                <a:gd name="connsiteY1357" fmla="*/ 970474 h 3807946"/>
                <a:gd name="connsiteX1358" fmla="*/ 17384 w 3807946"/>
                <a:gd name="connsiteY1358" fmla="*/ 979166 h 3807946"/>
                <a:gd name="connsiteX1359" fmla="*/ 17384 w 3807946"/>
                <a:gd name="connsiteY1359" fmla="*/ 992963 h 3807946"/>
                <a:gd name="connsiteX1360" fmla="*/ 8692 w 3807946"/>
                <a:gd name="connsiteY1360" fmla="*/ 1001655 h 3807946"/>
                <a:gd name="connsiteX1361" fmla="*/ 3802842 w 3807946"/>
                <a:gd name="connsiteY1361" fmla="*/ 979442 h 3807946"/>
                <a:gd name="connsiteX1362" fmla="*/ 3794150 w 3807946"/>
                <a:gd name="connsiteY1362" fmla="*/ 970750 h 3807946"/>
                <a:gd name="connsiteX1363" fmla="*/ 3794150 w 3807946"/>
                <a:gd name="connsiteY1363" fmla="*/ 956954 h 3807946"/>
                <a:gd name="connsiteX1364" fmla="*/ 3802842 w 3807946"/>
                <a:gd name="connsiteY1364" fmla="*/ 948261 h 3807946"/>
                <a:gd name="connsiteX1365" fmla="*/ 3811534 w 3807946"/>
                <a:gd name="connsiteY1365" fmla="*/ 956954 h 3807946"/>
                <a:gd name="connsiteX1366" fmla="*/ 3811534 w 3807946"/>
                <a:gd name="connsiteY1366" fmla="*/ 970750 h 3807946"/>
                <a:gd name="connsiteX1367" fmla="*/ 3802842 w 3807946"/>
                <a:gd name="connsiteY1367" fmla="*/ 979442 h 3807946"/>
                <a:gd name="connsiteX1368" fmla="*/ 8692 w 3807946"/>
                <a:gd name="connsiteY1368" fmla="*/ 953228 h 3807946"/>
                <a:gd name="connsiteX1369" fmla="*/ 0 w 3807946"/>
                <a:gd name="connsiteY1369" fmla="*/ 944536 h 3807946"/>
                <a:gd name="connsiteX1370" fmla="*/ 0 w 3807946"/>
                <a:gd name="connsiteY1370" fmla="*/ 930739 h 3807946"/>
                <a:gd name="connsiteX1371" fmla="*/ 8692 w 3807946"/>
                <a:gd name="connsiteY1371" fmla="*/ 922047 h 3807946"/>
                <a:gd name="connsiteX1372" fmla="*/ 17384 w 3807946"/>
                <a:gd name="connsiteY1372" fmla="*/ 930739 h 3807946"/>
                <a:gd name="connsiteX1373" fmla="*/ 17384 w 3807946"/>
                <a:gd name="connsiteY1373" fmla="*/ 944536 h 3807946"/>
                <a:gd name="connsiteX1374" fmla="*/ 8692 w 3807946"/>
                <a:gd name="connsiteY1374" fmla="*/ 953228 h 3807946"/>
                <a:gd name="connsiteX1375" fmla="*/ 3802842 w 3807946"/>
                <a:gd name="connsiteY1375" fmla="*/ 931015 h 3807946"/>
                <a:gd name="connsiteX1376" fmla="*/ 3794150 w 3807946"/>
                <a:gd name="connsiteY1376" fmla="*/ 922323 h 3807946"/>
                <a:gd name="connsiteX1377" fmla="*/ 3794150 w 3807946"/>
                <a:gd name="connsiteY1377" fmla="*/ 908526 h 3807946"/>
                <a:gd name="connsiteX1378" fmla="*/ 3802842 w 3807946"/>
                <a:gd name="connsiteY1378" fmla="*/ 899834 h 3807946"/>
                <a:gd name="connsiteX1379" fmla="*/ 3811534 w 3807946"/>
                <a:gd name="connsiteY1379" fmla="*/ 908526 h 3807946"/>
                <a:gd name="connsiteX1380" fmla="*/ 3811534 w 3807946"/>
                <a:gd name="connsiteY1380" fmla="*/ 922323 h 3807946"/>
                <a:gd name="connsiteX1381" fmla="*/ 3802842 w 3807946"/>
                <a:gd name="connsiteY1381" fmla="*/ 931015 h 3807946"/>
                <a:gd name="connsiteX1382" fmla="*/ 8692 w 3807946"/>
                <a:gd name="connsiteY1382" fmla="*/ 904939 h 3807946"/>
                <a:gd name="connsiteX1383" fmla="*/ 0 w 3807946"/>
                <a:gd name="connsiteY1383" fmla="*/ 896247 h 3807946"/>
                <a:gd name="connsiteX1384" fmla="*/ 0 w 3807946"/>
                <a:gd name="connsiteY1384" fmla="*/ 882450 h 3807946"/>
                <a:gd name="connsiteX1385" fmla="*/ 8692 w 3807946"/>
                <a:gd name="connsiteY1385" fmla="*/ 873758 h 3807946"/>
                <a:gd name="connsiteX1386" fmla="*/ 17384 w 3807946"/>
                <a:gd name="connsiteY1386" fmla="*/ 882450 h 3807946"/>
                <a:gd name="connsiteX1387" fmla="*/ 17384 w 3807946"/>
                <a:gd name="connsiteY1387" fmla="*/ 896247 h 3807946"/>
                <a:gd name="connsiteX1388" fmla="*/ 8692 w 3807946"/>
                <a:gd name="connsiteY1388" fmla="*/ 904939 h 3807946"/>
                <a:gd name="connsiteX1389" fmla="*/ 3802842 w 3807946"/>
                <a:gd name="connsiteY1389" fmla="*/ 882726 h 3807946"/>
                <a:gd name="connsiteX1390" fmla="*/ 3794150 w 3807946"/>
                <a:gd name="connsiteY1390" fmla="*/ 874034 h 3807946"/>
                <a:gd name="connsiteX1391" fmla="*/ 3794150 w 3807946"/>
                <a:gd name="connsiteY1391" fmla="*/ 860237 h 3807946"/>
                <a:gd name="connsiteX1392" fmla="*/ 3802842 w 3807946"/>
                <a:gd name="connsiteY1392" fmla="*/ 851545 h 3807946"/>
                <a:gd name="connsiteX1393" fmla="*/ 3811534 w 3807946"/>
                <a:gd name="connsiteY1393" fmla="*/ 860237 h 3807946"/>
                <a:gd name="connsiteX1394" fmla="*/ 3811534 w 3807946"/>
                <a:gd name="connsiteY1394" fmla="*/ 874034 h 3807946"/>
                <a:gd name="connsiteX1395" fmla="*/ 3802842 w 3807946"/>
                <a:gd name="connsiteY1395" fmla="*/ 882726 h 3807946"/>
                <a:gd name="connsiteX1396" fmla="*/ 8692 w 3807946"/>
                <a:gd name="connsiteY1396" fmla="*/ 856512 h 3807946"/>
                <a:gd name="connsiteX1397" fmla="*/ 0 w 3807946"/>
                <a:gd name="connsiteY1397" fmla="*/ 847820 h 3807946"/>
                <a:gd name="connsiteX1398" fmla="*/ 0 w 3807946"/>
                <a:gd name="connsiteY1398" fmla="*/ 834023 h 3807946"/>
                <a:gd name="connsiteX1399" fmla="*/ 8692 w 3807946"/>
                <a:gd name="connsiteY1399" fmla="*/ 825331 h 3807946"/>
                <a:gd name="connsiteX1400" fmla="*/ 17384 w 3807946"/>
                <a:gd name="connsiteY1400" fmla="*/ 834023 h 3807946"/>
                <a:gd name="connsiteX1401" fmla="*/ 17384 w 3807946"/>
                <a:gd name="connsiteY1401" fmla="*/ 847820 h 3807946"/>
                <a:gd name="connsiteX1402" fmla="*/ 8692 w 3807946"/>
                <a:gd name="connsiteY1402" fmla="*/ 856512 h 3807946"/>
                <a:gd name="connsiteX1403" fmla="*/ 3802842 w 3807946"/>
                <a:gd name="connsiteY1403" fmla="*/ 834299 h 3807946"/>
                <a:gd name="connsiteX1404" fmla="*/ 3794150 w 3807946"/>
                <a:gd name="connsiteY1404" fmla="*/ 825607 h 3807946"/>
                <a:gd name="connsiteX1405" fmla="*/ 3794150 w 3807946"/>
                <a:gd name="connsiteY1405" fmla="*/ 811810 h 3807946"/>
                <a:gd name="connsiteX1406" fmla="*/ 3802842 w 3807946"/>
                <a:gd name="connsiteY1406" fmla="*/ 803118 h 3807946"/>
                <a:gd name="connsiteX1407" fmla="*/ 3811534 w 3807946"/>
                <a:gd name="connsiteY1407" fmla="*/ 811810 h 3807946"/>
                <a:gd name="connsiteX1408" fmla="*/ 3811534 w 3807946"/>
                <a:gd name="connsiteY1408" fmla="*/ 825607 h 3807946"/>
                <a:gd name="connsiteX1409" fmla="*/ 3802842 w 3807946"/>
                <a:gd name="connsiteY1409" fmla="*/ 834299 h 3807946"/>
                <a:gd name="connsiteX1410" fmla="*/ 8692 w 3807946"/>
                <a:gd name="connsiteY1410" fmla="*/ 808223 h 3807946"/>
                <a:gd name="connsiteX1411" fmla="*/ 0 w 3807946"/>
                <a:gd name="connsiteY1411" fmla="*/ 799531 h 3807946"/>
                <a:gd name="connsiteX1412" fmla="*/ 0 w 3807946"/>
                <a:gd name="connsiteY1412" fmla="*/ 785734 h 3807946"/>
                <a:gd name="connsiteX1413" fmla="*/ 8692 w 3807946"/>
                <a:gd name="connsiteY1413" fmla="*/ 777042 h 3807946"/>
                <a:gd name="connsiteX1414" fmla="*/ 17384 w 3807946"/>
                <a:gd name="connsiteY1414" fmla="*/ 785734 h 3807946"/>
                <a:gd name="connsiteX1415" fmla="*/ 17384 w 3807946"/>
                <a:gd name="connsiteY1415" fmla="*/ 799531 h 3807946"/>
                <a:gd name="connsiteX1416" fmla="*/ 8692 w 3807946"/>
                <a:gd name="connsiteY1416" fmla="*/ 808223 h 3807946"/>
                <a:gd name="connsiteX1417" fmla="*/ 3802842 w 3807946"/>
                <a:gd name="connsiteY1417" fmla="*/ 786010 h 3807946"/>
                <a:gd name="connsiteX1418" fmla="*/ 3794150 w 3807946"/>
                <a:gd name="connsiteY1418" fmla="*/ 777318 h 3807946"/>
                <a:gd name="connsiteX1419" fmla="*/ 3794150 w 3807946"/>
                <a:gd name="connsiteY1419" fmla="*/ 763521 h 3807946"/>
                <a:gd name="connsiteX1420" fmla="*/ 3802842 w 3807946"/>
                <a:gd name="connsiteY1420" fmla="*/ 754829 h 3807946"/>
                <a:gd name="connsiteX1421" fmla="*/ 3811534 w 3807946"/>
                <a:gd name="connsiteY1421" fmla="*/ 763521 h 3807946"/>
                <a:gd name="connsiteX1422" fmla="*/ 3811534 w 3807946"/>
                <a:gd name="connsiteY1422" fmla="*/ 777318 h 3807946"/>
                <a:gd name="connsiteX1423" fmla="*/ 3802842 w 3807946"/>
                <a:gd name="connsiteY1423" fmla="*/ 786010 h 3807946"/>
                <a:gd name="connsiteX1424" fmla="*/ 8692 w 3807946"/>
                <a:gd name="connsiteY1424" fmla="*/ 759934 h 3807946"/>
                <a:gd name="connsiteX1425" fmla="*/ 0 w 3807946"/>
                <a:gd name="connsiteY1425" fmla="*/ 751242 h 3807946"/>
                <a:gd name="connsiteX1426" fmla="*/ 0 w 3807946"/>
                <a:gd name="connsiteY1426" fmla="*/ 737445 h 3807946"/>
                <a:gd name="connsiteX1427" fmla="*/ 8692 w 3807946"/>
                <a:gd name="connsiteY1427" fmla="*/ 728753 h 3807946"/>
                <a:gd name="connsiteX1428" fmla="*/ 17384 w 3807946"/>
                <a:gd name="connsiteY1428" fmla="*/ 737445 h 3807946"/>
                <a:gd name="connsiteX1429" fmla="*/ 17384 w 3807946"/>
                <a:gd name="connsiteY1429" fmla="*/ 751242 h 3807946"/>
                <a:gd name="connsiteX1430" fmla="*/ 8692 w 3807946"/>
                <a:gd name="connsiteY1430" fmla="*/ 759934 h 3807946"/>
                <a:gd name="connsiteX1431" fmla="*/ 3802842 w 3807946"/>
                <a:gd name="connsiteY1431" fmla="*/ 737721 h 3807946"/>
                <a:gd name="connsiteX1432" fmla="*/ 3794150 w 3807946"/>
                <a:gd name="connsiteY1432" fmla="*/ 729029 h 3807946"/>
                <a:gd name="connsiteX1433" fmla="*/ 3794150 w 3807946"/>
                <a:gd name="connsiteY1433" fmla="*/ 715232 h 3807946"/>
                <a:gd name="connsiteX1434" fmla="*/ 3802842 w 3807946"/>
                <a:gd name="connsiteY1434" fmla="*/ 706540 h 3807946"/>
                <a:gd name="connsiteX1435" fmla="*/ 3811534 w 3807946"/>
                <a:gd name="connsiteY1435" fmla="*/ 715232 h 3807946"/>
                <a:gd name="connsiteX1436" fmla="*/ 3811534 w 3807946"/>
                <a:gd name="connsiteY1436" fmla="*/ 729029 h 3807946"/>
                <a:gd name="connsiteX1437" fmla="*/ 3802842 w 3807946"/>
                <a:gd name="connsiteY1437" fmla="*/ 737721 h 3807946"/>
                <a:gd name="connsiteX1438" fmla="*/ 8692 w 3807946"/>
                <a:gd name="connsiteY1438" fmla="*/ 711507 h 3807946"/>
                <a:gd name="connsiteX1439" fmla="*/ 0 w 3807946"/>
                <a:gd name="connsiteY1439" fmla="*/ 702814 h 3807946"/>
                <a:gd name="connsiteX1440" fmla="*/ 0 w 3807946"/>
                <a:gd name="connsiteY1440" fmla="*/ 689018 h 3807946"/>
                <a:gd name="connsiteX1441" fmla="*/ 8692 w 3807946"/>
                <a:gd name="connsiteY1441" fmla="*/ 680326 h 3807946"/>
                <a:gd name="connsiteX1442" fmla="*/ 17384 w 3807946"/>
                <a:gd name="connsiteY1442" fmla="*/ 689018 h 3807946"/>
                <a:gd name="connsiteX1443" fmla="*/ 17384 w 3807946"/>
                <a:gd name="connsiteY1443" fmla="*/ 702814 h 3807946"/>
                <a:gd name="connsiteX1444" fmla="*/ 8692 w 3807946"/>
                <a:gd name="connsiteY1444" fmla="*/ 711507 h 3807946"/>
                <a:gd name="connsiteX1445" fmla="*/ 3802842 w 3807946"/>
                <a:gd name="connsiteY1445" fmla="*/ 689294 h 3807946"/>
                <a:gd name="connsiteX1446" fmla="*/ 3794150 w 3807946"/>
                <a:gd name="connsiteY1446" fmla="*/ 680601 h 3807946"/>
                <a:gd name="connsiteX1447" fmla="*/ 3794150 w 3807946"/>
                <a:gd name="connsiteY1447" fmla="*/ 666805 h 3807946"/>
                <a:gd name="connsiteX1448" fmla="*/ 3802842 w 3807946"/>
                <a:gd name="connsiteY1448" fmla="*/ 658112 h 3807946"/>
                <a:gd name="connsiteX1449" fmla="*/ 3811534 w 3807946"/>
                <a:gd name="connsiteY1449" fmla="*/ 666805 h 3807946"/>
                <a:gd name="connsiteX1450" fmla="*/ 3811534 w 3807946"/>
                <a:gd name="connsiteY1450" fmla="*/ 680601 h 3807946"/>
                <a:gd name="connsiteX1451" fmla="*/ 3802842 w 3807946"/>
                <a:gd name="connsiteY1451" fmla="*/ 689294 h 3807946"/>
                <a:gd name="connsiteX1452" fmla="*/ 8692 w 3807946"/>
                <a:gd name="connsiteY1452" fmla="*/ 663217 h 3807946"/>
                <a:gd name="connsiteX1453" fmla="*/ 0 w 3807946"/>
                <a:gd name="connsiteY1453" fmla="*/ 654525 h 3807946"/>
                <a:gd name="connsiteX1454" fmla="*/ 0 w 3807946"/>
                <a:gd name="connsiteY1454" fmla="*/ 640728 h 3807946"/>
                <a:gd name="connsiteX1455" fmla="*/ 8692 w 3807946"/>
                <a:gd name="connsiteY1455" fmla="*/ 632036 h 3807946"/>
                <a:gd name="connsiteX1456" fmla="*/ 17384 w 3807946"/>
                <a:gd name="connsiteY1456" fmla="*/ 640728 h 3807946"/>
                <a:gd name="connsiteX1457" fmla="*/ 17384 w 3807946"/>
                <a:gd name="connsiteY1457" fmla="*/ 654525 h 3807946"/>
                <a:gd name="connsiteX1458" fmla="*/ 8692 w 3807946"/>
                <a:gd name="connsiteY1458" fmla="*/ 663217 h 3807946"/>
                <a:gd name="connsiteX1459" fmla="*/ 3802842 w 3807946"/>
                <a:gd name="connsiteY1459" fmla="*/ 641004 h 3807946"/>
                <a:gd name="connsiteX1460" fmla="*/ 3794150 w 3807946"/>
                <a:gd name="connsiteY1460" fmla="*/ 632312 h 3807946"/>
                <a:gd name="connsiteX1461" fmla="*/ 3794150 w 3807946"/>
                <a:gd name="connsiteY1461" fmla="*/ 618515 h 3807946"/>
                <a:gd name="connsiteX1462" fmla="*/ 3802842 w 3807946"/>
                <a:gd name="connsiteY1462" fmla="*/ 609823 h 3807946"/>
                <a:gd name="connsiteX1463" fmla="*/ 3811534 w 3807946"/>
                <a:gd name="connsiteY1463" fmla="*/ 618515 h 3807946"/>
                <a:gd name="connsiteX1464" fmla="*/ 3811534 w 3807946"/>
                <a:gd name="connsiteY1464" fmla="*/ 632312 h 3807946"/>
                <a:gd name="connsiteX1465" fmla="*/ 3802842 w 3807946"/>
                <a:gd name="connsiteY1465" fmla="*/ 641004 h 3807946"/>
                <a:gd name="connsiteX1466" fmla="*/ 8692 w 3807946"/>
                <a:gd name="connsiteY1466" fmla="*/ 614790 h 3807946"/>
                <a:gd name="connsiteX1467" fmla="*/ 0 w 3807946"/>
                <a:gd name="connsiteY1467" fmla="*/ 606098 h 3807946"/>
                <a:gd name="connsiteX1468" fmla="*/ 0 w 3807946"/>
                <a:gd name="connsiteY1468" fmla="*/ 592301 h 3807946"/>
                <a:gd name="connsiteX1469" fmla="*/ 8692 w 3807946"/>
                <a:gd name="connsiteY1469" fmla="*/ 583609 h 3807946"/>
                <a:gd name="connsiteX1470" fmla="*/ 17384 w 3807946"/>
                <a:gd name="connsiteY1470" fmla="*/ 592301 h 3807946"/>
                <a:gd name="connsiteX1471" fmla="*/ 17384 w 3807946"/>
                <a:gd name="connsiteY1471" fmla="*/ 606098 h 3807946"/>
                <a:gd name="connsiteX1472" fmla="*/ 8692 w 3807946"/>
                <a:gd name="connsiteY1472" fmla="*/ 614790 h 3807946"/>
                <a:gd name="connsiteX1473" fmla="*/ 3802842 w 3807946"/>
                <a:gd name="connsiteY1473" fmla="*/ 592577 h 3807946"/>
                <a:gd name="connsiteX1474" fmla="*/ 3794150 w 3807946"/>
                <a:gd name="connsiteY1474" fmla="*/ 583885 h 3807946"/>
                <a:gd name="connsiteX1475" fmla="*/ 3794150 w 3807946"/>
                <a:gd name="connsiteY1475" fmla="*/ 570088 h 3807946"/>
                <a:gd name="connsiteX1476" fmla="*/ 3802842 w 3807946"/>
                <a:gd name="connsiteY1476" fmla="*/ 561396 h 3807946"/>
                <a:gd name="connsiteX1477" fmla="*/ 3811534 w 3807946"/>
                <a:gd name="connsiteY1477" fmla="*/ 570088 h 3807946"/>
                <a:gd name="connsiteX1478" fmla="*/ 3811534 w 3807946"/>
                <a:gd name="connsiteY1478" fmla="*/ 583885 h 3807946"/>
                <a:gd name="connsiteX1479" fmla="*/ 3802842 w 3807946"/>
                <a:gd name="connsiteY1479" fmla="*/ 592577 h 3807946"/>
                <a:gd name="connsiteX1480" fmla="*/ 8692 w 3807946"/>
                <a:gd name="connsiteY1480" fmla="*/ 566501 h 3807946"/>
                <a:gd name="connsiteX1481" fmla="*/ 0 w 3807946"/>
                <a:gd name="connsiteY1481" fmla="*/ 557809 h 3807946"/>
                <a:gd name="connsiteX1482" fmla="*/ 0 w 3807946"/>
                <a:gd name="connsiteY1482" fmla="*/ 544012 h 3807946"/>
                <a:gd name="connsiteX1483" fmla="*/ 8692 w 3807946"/>
                <a:gd name="connsiteY1483" fmla="*/ 535320 h 3807946"/>
                <a:gd name="connsiteX1484" fmla="*/ 17384 w 3807946"/>
                <a:gd name="connsiteY1484" fmla="*/ 544012 h 3807946"/>
                <a:gd name="connsiteX1485" fmla="*/ 17384 w 3807946"/>
                <a:gd name="connsiteY1485" fmla="*/ 557809 h 3807946"/>
                <a:gd name="connsiteX1486" fmla="*/ 8692 w 3807946"/>
                <a:gd name="connsiteY1486" fmla="*/ 566501 h 3807946"/>
                <a:gd name="connsiteX1487" fmla="*/ 3802842 w 3807946"/>
                <a:gd name="connsiteY1487" fmla="*/ 544288 h 3807946"/>
                <a:gd name="connsiteX1488" fmla="*/ 3794150 w 3807946"/>
                <a:gd name="connsiteY1488" fmla="*/ 535596 h 3807946"/>
                <a:gd name="connsiteX1489" fmla="*/ 3794150 w 3807946"/>
                <a:gd name="connsiteY1489" fmla="*/ 521799 h 3807946"/>
                <a:gd name="connsiteX1490" fmla="*/ 3802842 w 3807946"/>
                <a:gd name="connsiteY1490" fmla="*/ 513107 h 3807946"/>
                <a:gd name="connsiteX1491" fmla="*/ 3811534 w 3807946"/>
                <a:gd name="connsiteY1491" fmla="*/ 521799 h 3807946"/>
                <a:gd name="connsiteX1492" fmla="*/ 3811534 w 3807946"/>
                <a:gd name="connsiteY1492" fmla="*/ 535596 h 3807946"/>
                <a:gd name="connsiteX1493" fmla="*/ 3802842 w 3807946"/>
                <a:gd name="connsiteY1493" fmla="*/ 544288 h 3807946"/>
                <a:gd name="connsiteX1494" fmla="*/ 8692 w 3807946"/>
                <a:gd name="connsiteY1494" fmla="*/ 518212 h 3807946"/>
                <a:gd name="connsiteX1495" fmla="*/ 0 w 3807946"/>
                <a:gd name="connsiteY1495" fmla="*/ 509520 h 3807946"/>
                <a:gd name="connsiteX1496" fmla="*/ 0 w 3807946"/>
                <a:gd name="connsiteY1496" fmla="*/ 495723 h 3807946"/>
                <a:gd name="connsiteX1497" fmla="*/ 8692 w 3807946"/>
                <a:gd name="connsiteY1497" fmla="*/ 487031 h 3807946"/>
                <a:gd name="connsiteX1498" fmla="*/ 17384 w 3807946"/>
                <a:gd name="connsiteY1498" fmla="*/ 495723 h 3807946"/>
                <a:gd name="connsiteX1499" fmla="*/ 17384 w 3807946"/>
                <a:gd name="connsiteY1499" fmla="*/ 509520 h 3807946"/>
                <a:gd name="connsiteX1500" fmla="*/ 8692 w 3807946"/>
                <a:gd name="connsiteY1500" fmla="*/ 518212 h 3807946"/>
                <a:gd name="connsiteX1501" fmla="*/ 3802842 w 3807946"/>
                <a:gd name="connsiteY1501" fmla="*/ 495861 h 3807946"/>
                <a:gd name="connsiteX1502" fmla="*/ 3794150 w 3807946"/>
                <a:gd name="connsiteY1502" fmla="*/ 487169 h 3807946"/>
                <a:gd name="connsiteX1503" fmla="*/ 3794150 w 3807946"/>
                <a:gd name="connsiteY1503" fmla="*/ 473372 h 3807946"/>
                <a:gd name="connsiteX1504" fmla="*/ 3802842 w 3807946"/>
                <a:gd name="connsiteY1504" fmla="*/ 464680 h 3807946"/>
                <a:gd name="connsiteX1505" fmla="*/ 3811534 w 3807946"/>
                <a:gd name="connsiteY1505" fmla="*/ 473372 h 3807946"/>
                <a:gd name="connsiteX1506" fmla="*/ 3811534 w 3807946"/>
                <a:gd name="connsiteY1506" fmla="*/ 487169 h 3807946"/>
                <a:gd name="connsiteX1507" fmla="*/ 3802842 w 3807946"/>
                <a:gd name="connsiteY1507" fmla="*/ 495861 h 3807946"/>
                <a:gd name="connsiteX1508" fmla="*/ 8692 w 3807946"/>
                <a:gd name="connsiteY1508" fmla="*/ 469785 h 3807946"/>
                <a:gd name="connsiteX1509" fmla="*/ 0 w 3807946"/>
                <a:gd name="connsiteY1509" fmla="*/ 461093 h 3807946"/>
                <a:gd name="connsiteX1510" fmla="*/ 0 w 3807946"/>
                <a:gd name="connsiteY1510" fmla="*/ 447296 h 3807946"/>
                <a:gd name="connsiteX1511" fmla="*/ 8692 w 3807946"/>
                <a:gd name="connsiteY1511" fmla="*/ 438604 h 3807946"/>
                <a:gd name="connsiteX1512" fmla="*/ 17384 w 3807946"/>
                <a:gd name="connsiteY1512" fmla="*/ 447296 h 3807946"/>
                <a:gd name="connsiteX1513" fmla="*/ 17384 w 3807946"/>
                <a:gd name="connsiteY1513" fmla="*/ 461093 h 3807946"/>
                <a:gd name="connsiteX1514" fmla="*/ 8692 w 3807946"/>
                <a:gd name="connsiteY1514" fmla="*/ 469785 h 3807946"/>
                <a:gd name="connsiteX1515" fmla="*/ 3802842 w 3807946"/>
                <a:gd name="connsiteY1515" fmla="*/ 447572 h 3807946"/>
                <a:gd name="connsiteX1516" fmla="*/ 3794150 w 3807946"/>
                <a:gd name="connsiteY1516" fmla="*/ 438880 h 3807946"/>
                <a:gd name="connsiteX1517" fmla="*/ 3794150 w 3807946"/>
                <a:gd name="connsiteY1517" fmla="*/ 425083 h 3807946"/>
                <a:gd name="connsiteX1518" fmla="*/ 3802842 w 3807946"/>
                <a:gd name="connsiteY1518" fmla="*/ 416391 h 3807946"/>
                <a:gd name="connsiteX1519" fmla="*/ 3811534 w 3807946"/>
                <a:gd name="connsiteY1519" fmla="*/ 425083 h 3807946"/>
                <a:gd name="connsiteX1520" fmla="*/ 3811534 w 3807946"/>
                <a:gd name="connsiteY1520" fmla="*/ 438880 h 3807946"/>
                <a:gd name="connsiteX1521" fmla="*/ 3802842 w 3807946"/>
                <a:gd name="connsiteY1521" fmla="*/ 447572 h 3807946"/>
                <a:gd name="connsiteX1522" fmla="*/ 8692 w 3807946"/>
                <a:gd name="connsiteY1522" fmla="*/ 421496 h 3807946"/>
                <a:gd name="connsiteX1523" fmla="*/ 0 w 3807946"/>
                <a:gd name="connsiteY1523" fmla="*/ 412803 h 3807946"/>
                <a:gd name="connsiteX1524" fmla="*/ 0 w 3807946"/>
                <a:gd name="connsiteY1524" fmla="*/ 399007 h 3807946"/>
                <a:gd name="connsiteX1525" fmla="*/ 8692 w 3807946"/>
                <a:gd name="connsiteY1525" fmla="*/ 390315 h 3807946"/>
                <a:gd name="connsiteX1526" fmla="*/ 17384 w 3807946"/>
                <a:gd name="connsiteY1526" fmla="*/ 399007 h 3807946"/>
                <a:gd name="connsiteX1527" fmla="*/ 17384 w 3807946"/>
                <a:gd name="connsiteY1527" fmla="*/ 412803 h 3807946"/>
                <a:gd name="connsiteX1528" fmla="*/ 8692 w 3807946"/>
                <a:gd name="connsiteY1528" fmla="*/ 421496 h 3807946"/>
                <a:gd name="connsiteX1529" fmla="*/ 3802842 w 3807946"/>
                <a:gd name="connsiteY1529" fmla="*/ 399283 h 3807946"/>
                <a:gd name="connsiteX1530" fmla="*/ 3794150 w 3807946"/>
                <a:gd name="connsiteY1530" fmla="*/ 390590 h 3807946"/>
                <a:gd name="connsiteX1531" fmla="*/ 3794150 w 3807946"/>
                <a:gd name="connsiteY1531" fmla="*/ 376794 h 3807946"/>
                <a:gd name="connsiteX1532" fmla="*/ 3802842 w 3807946"/>
                <a:gd name="connsiteY1532" fmla="*/ 368101 h 3807946"/>
                <a:gd name="connsiteX1533" fmla="*/ 3811534 w 3807946"/>
                <a:gd name="connsiteY1533" fmla="*/ 376794 h 3807946"/>
                <a:gd name="connsiteX1534" fmla="*/ 3811534 w 3807946"/>
                <a:gd name="connsiteY1534" fmla="*/ 390590 h 3807946"/>
                <a:gd name="connsiteX1535" fmla="*/ 3802842 w 3807946"/>
                <a:gd name="connsiteY1535" fmla="*/ 399283 h 3807946"/>
                <a:gd name="connsiteX1536" fmla="*/ 8692 w 3807946"/>
                <a:gd name="connsiteY1536" fmla="*/ 373068 h 3807946"/>
                <a:gd name="connsiteX1537" fmla="*/ 0 w 3807946"/>
                <a:gd name="connsiteY1537" fmla="*/ 364376 h 3807946"/>
                <a:gd name="connsiteX1538" fmla="*/ 0 w 3807946"/>
                <a:gd name="connsiteY1538" fmla="*/ 350579 h 3807946"/>
                <a:gd name="connsiteX1539" fmla="*/ 8692 w 3807946"/>
                <a:gd name="connsiteY1539" fmla="*/ 341887 h 3807946"/>
                <a:gd name="connsiteX1540" fmla="*/ 17384 w 3807946"/>
                <a:gd name="connsiteY1540" fmla="*/ 350579 h 3807946"/>
                <a:gd name="connsiteX1541" fmla="*/ 17384 w 3807946"/>
                <a:gd name="connsiteY1541" fmla="*/ 364376 h 3807946"/>
                <a:gd name="connsiteX1542" fmla="*/ 8692 w 3807946"/>
                <a:gd name="connsiteY1542" fmla="*/ 373068 h 3807946"/>
                <a:gd name="connsiteX1543" fmla="*/ 3802842 w 3807946"/>
                <a:gd name="connsiteY1543" fmla="*/ 350855 h 3807946"/>
                <a:gd name="connsiteX1544" fmla="*/ 3794150 w 3807946"/>
                <a:gd name="connsiteY1544" fmla="*/ 342163 h 3807946"/>
                <a:gd name="connsiteX1545" fmla="*/ 3794150 w 3807946"/>
                <a:gd name="connsiteY1545" fmla="*/ 328366 h 3807946"/>
                <a:gd name="connsiteX1546" fmla="*/ 3802842 w 3807946"/>
                <a:gd name="connsiteY1546" fmla="*/ 319674 h 3807946"/>
                <a:gd name="connsiteX1547" fmla="*/ 3811534 w 3807946"/>
                <a:gd name="connsiteY1547" fmla="*/ 328366 h 3807946"/>
                <a:gd name="connsiteX1548" fmla="*/ 3811534 w 3807946"/>
                <a:gd name="connsiteY1548" fmla="*/ 342163 h 3807946"/>
                <a:gd name="connsiteX1549" fmla="*/ 3802842 w 3807946"/>
                <a:gd name="connsiteY1549" fmla="*/ 350855 h 3807946"/>
                <a:gd name="connsiteX1550" fmla="*/ 8692 w 3807946"/>
                <a:gd name="connsiteY1550" fmla="*/ 324779 h 3807946"/>
                <a:gd name="connsiteX1551" fmla="*/ 0 w 3807946"/>
                <a:gd name="connsiteY1551" fmla="*/ 316087 h 3807946"/>
                <a:gd name="connsiteX1552" fmla="*/ 0 w 3807946"/>
                <a:gd name="connsiteY1552" fmla="*/ 302290 h 3807946"/>
                <a:gd name="connsiteX1553" fmla="*/ 8692 w 3807946"/>
                <a:gd name="connsiteY1553" fmla="*/ 293598 h 3807946"/>
                <a:gd name="connsiteX1554" fmla="*/ 17384 w 3807946"/>
                <a:gd name="connsiteY1554" fmla="*/ 302290 h 3807946"/>
                <a:gd name="connsiteX1555" fmla="*/ 17384 w 3807946"/>
                <a:gd name="connsiteY1555" fmla="*/ 316087 h 3807946"/>
                <a:gd name="connsiteX1556" fmla="*/ 8692 w 3807946"/>
                <a:gd name="connsiteY1556" fmla="*/ 324779 h 3807946"/>
                <a:gd name="connsiteX1557" fmla="*/ 3802842 w 3807946"/>
                <a:gd name="connsiteY1557" fmla="*/ 302566 h 3807946"/>
                <a:gd name="connsiteX1558" fmla="*/ 3794150 w 3807946"/>
                <a:gd name="connsiteY1558" fmla="*/ 293874 h 3807946"/>
                <a:gd name="connsiteX1559" fmla="*/ 3794150 w 3807946"/>
                <a:gd name="connsiteY1559" fmla="*/ 280077 h 3807946"/>
                <a:gd name="connsiteX1560" fmla="*/ 3802842 w 3807946"/>
                <a:gd name="connsiteY1560" fmla="*/ 271385 h 3807946"/>
                <a:gd name="connsiteX1561" fmla="*/ 3811534 w 3807946"/>
                <a:gd name="connsiteY1561" fmla="*/ 280077 h 3807946"/>
                <a:gd name="connsiteX1562" fmla="*/ 3811534 w 3807946"/>
                <a:gd name="connsiteY1562" fmla="*/ 293874 h 3807946"/>
                <a:gd name="connsiteX1563" fmla="*/ 3802842 w 3807946"/>
                <a:gd name="connsiteY1563" fmla="*/ 302566 h 3807946"/>
                <a:gd name="connsiteX1564" fmla="*/ 8692 w 3807946"/>
                <a:gd name="connsiteY1564" fmla="*/ 276352 h 3807946"/>
                <a:gd name="connsiteX1565" fmla="*/ 0 w 3807946"/>
                <a:gd name="connsiteY1565" fmla="*/ 267660 h 3807946"/>
                <a:gd name="connsiteX1566" fmla="*/ 0 w 3807946"/>
                <a:gd name="connsiteY1566" fmla="*/ 253863 h 3807946"/>
                <a:gd name="connsiteX1567" fmla="*/ 8692 w 3807946"/>
                <a:gd name="connsiteY1567" fmla="*/ 245171 h 3807946"/>
                <a:gd name="connsiteX1568" fmla="*/ 17384 w 3807946"/>
                <a:gd name="connsiteY1568" fmla="*/ 253863 h 3807946"/>
                <a:gd name="connsiteX1569" fmla="*/ 17384 w 3807946"/>
                <a:gd name="connsiteY1569" fmla="*/ 267660 h 3807946"/>
                <a:gd name="connsiteX1570" fmla="*/ 8692 w 3807946"/>
                <a:gd name="connsiteY1570" fmla="*/ 276352 h 3807946"/>
                <a:gd name="connsiteX1571" fmla="*/ 3802842 w 3807946"/>
                <a:gd name="connsiteY1571" fmla="*/ 254139 h 3807946"/>
                <a:gd name="connsiteX1572" fmla="*/ 3794150 w 3807946"/>
                <a:gd name="connsiteY1572" fmla="*/ 245447 h 3807946"/>
                <a:gd name="connsiteX1573" fmla="*/ 3794150 w 3807946"/>
                <a:gd name="connsiteY1573" fmla="*/ 231650 h 3807946"/>
                <a:gd name="connsiteX1574" fmla="*/ 3802842 w 3807946"/>
                <a:gd name="connsiteY1574" fmla="*/ 222958 h 3807946"/>
                <a:gd name="connsiteX1575" fmla="*/ 3811534 w 3807946"/>
                <a:gd name="connsiteY1575" fmla="*/ 231650 h 3807946"/>
                <a:gd name="connsiteX1576" fmla="*/ 3811534 w 3807946"/>
                <a:gd name="connsiteY1576" fmla="*/ 245447 h 3807946"/>
                <a:gd name="connsiteX1577" fmla="*/ 3802842 w 3807946"/>
                <a:gd name="connsiteY1577" fmla="*/ 254139 h 3807946"/>
                <a:gd name="connsiteX1578" fmla="*/ 8692 w 3807946"/>
                <a:gd name="connsiteY1578" fmla="*/ 228063 h 3807946"/>
                <a:gd name="connsiteX1579" fmla="*/ 0 w 3807946"/>
                <a:gd name="connsiteY1579" fmla="*/ 219371 h 3807946"/>
                <a:gd name="connsiteX1580" fmla="*/ 0 w 3807946"/>
                <a:gd name="connsiteY1580" fmla="*/ 205574 h 3807946"/>
                <a:gd name="connsiteX1581" fmla="*/ 8692 w 3807946"/>
                <a:gd name="connsiteY1581" fmla="*/ 196882 h 3807946"/>
                <a:gd name="connsiteX1582" fmla="*/ 17384 w 3807946"/>
                <a:gd name="connsiteY1582" fmla="*/ 205574 h 3807946"/>
                <a:gd name="connsiteX1583" fmla="*/ 17384 w 3807946"/>
                <a:gd name="connsiteY1583" fmla="*/ 219371 h 3807946"/>
                <a:gd name="connsiteX1584" fmla="*/ 8692 w 3807946"/>
                <a:gd name="connsiteY1584" fmla="*/ 228063 h 3807946"/>
                <a:gd name="connsiteX1585" fmla="*/ 3802842 w 3807946"/>
                <a:gd name="connsiteY1585" fmla="*/ 205850 h 3807946"/>
                <a:gd name="connsiteX1586" fmla="*/ 3794150 w 3807946"/>
                <a:gd name="connsiteY1586" fmla="*/ 197158 h 3807946"/>
                <a:gd name="connsiteX1587" fmla="*/ 3794150 w 3807946"/>
                <a:gd name="connsiteY1587" fmla="*/ 183361 h 3807946"/>
                <a:gd name="connsiteX1588" fmla="*/ 3802842 w 3807946"/>
                <a:gd name="connsiteY1588" fmla="*/ 174669 h 3807946"/>
                <a:gd name="connsiteX1589" fmla="*/ 3811534 w 3807946"/>
                <a:gd name="connsiteY1589" fmla="*/ 183361 h 3807946"/>
                <a:gd name="connsiteX1590" fmla="*/ 3811534 w 3807946"/>
                <a:gd name="connsiteY1590" fmla="*/ 197158 h 3807946"/>
                <a:gd name="connsiteX1591" fmla="*/ 3802842 w 3807946"/>
                <a:gd name="connsiteY1591" fmla="*/ 205850 h 3807946"/>
                <a:gd name="connsiteX1592" fmla="*/ 8692 w 3807946"/>
                <a:gd name="connsiteY1592" fmla="*/ 179774 h 3807946"/>
                <a:gd name="connsiteX1593" fmla="*/ 0 w 3807946"/>
                <a:gd name="connsiteY1593" fmla="*/ 171082 h 3807946"/>
                <a:gd name="connsiteX1594" fmla="*/ 0 w 3807946"/>
                <a:gd name="connsiteY1594" fmla="*/ 157285 h 3807946"/>
                <a:gd name="connsiteX1595" fmla="*/ 8692 w 3807946"/>
                <a:gd name="connsiteY1595" fmla="*/ 148593 h 3807946"/>
                <a:gd name="connsiteX1596" fmla="*/ 17384 w 3807946"/>
                <a:gd name="connsiteY1596" fmla="*/ 157285 h 3807946"/>
                <a:gd name="connsiteX1597" fmla="*/ 17384 w 3807946"/>
                <a:gd name="connsiteY1597" fmla="*/ 171082 h 3807946"/>
                <a:gd name="connsiteX1598" fmla="*/ 8692 w 3807946"/>
                <a:gd name="connsiteY1598" fmla="*/ 179774 h 3807946"/>
                <a:gd name="connsiteX1599" fmla="*/ 3802842 w 3807946"/>
                <a:gd name="connsiteY1599" fmla="*/ 157561 h 3807946"/>
                <a:gd name="connsiteX1600" fmla="*/ 3794150 w 3807946"/>
                <a:gd name="connsiteY1600" fmla="*/ 148869 h 3807946"/>
                <a:gd name="connsiteX1601" fmla="*/ 3794150 w 3807946"/>
                <a:gd name="connsiteY1601" fmla="*/ 146661 h 3807946"/>
                <a:gd name="connsiteX1602" fmla="*/ 3793736 w 3807946"/>
                <a:gd name="connsiteY1602" fmla="*/ 135762 h 3807946"/>
                <a:gd name="connsiteX1603" fmla="*/ 3801600 w 3807946"/>
                <a:gd name="connsiteY1603" fmla="*/ 126380 h 3807946"/>
                <a:gd name="connsiteX1604" fmla="*/ 3810982 w 3807946"/>
                <a:gd name="connsiteY1604" fmla="*/ 134244 h 3807946"/>
                <a:gd name="connsiteX1605" fmla="*/ 3811534 w 3807946"/>
                <a:gd name="connsiteY1605" fmla="*/ 146523 h 3807946"/>
                <a:gd name="connsiteX1606" fmla="*/ 3811534 w 3807946"/>
                <a:gd name="connsiteY1606" fmla="*/ 148731 h 3807946"/>
                <a:gd name="connsiteX1607" fmla="*/ 3802842 w 3807946"/>
                <a:gd name="connsiteY1607" fmla="*/ 157561 h 3807946"/>
                <a:gd name="connsiteX1608" fmla="*/ 10762 w 3807946"/>
                <a:gd name="connsiteY1608" fmla="*/ 131485 h 3807946"/>
                <a:gd name="connsiteX1609" fmla="*/ 9244 w 3807946"/>
                <a:gd name="connsiteY1609" fmla="*/ 131347 h 3807946"/>
                <a:gd name="connsiteX1610" fmla="*/ 2208 w 3807946"/>
                <a:gd name="connsiteY1610" fmla="*/ 121413 h 3807946"/>
                <a:gd name="connsiteX1611" fmla="*/ 5519 w 3807946"/>
                <a:gd name="connsiteY1611" fmla="*/ 107064 h 3807946"/>
                <a:gd name="connsiteX1612" fmla="*/ 16142 w 3807946"/>
                <a:gd name="connsiteY1612" fmla="*/ 101131 h 3807946"/>
                <a:gd name="connsiteX1613" fmla="*/ 22075 w 3807946"/>
                <a:gd name="connsiteY1613" fmla="*/ 111755 h 3807946"/>
                <a:gd name="connsiteX1614" fmla="*/ 19178 w 3807946"/>
                <a:gd name="connsiteY1614" fmla="*/ 124310 h 3807946"/>
                <a:gd name="connsiteX1615" fmla="*/ 10762 w 3807946"/>
                <a:gd name="connsiteY1615" fmla="*/ 131485 h 3807946"/>
                <a:gd name="connsiteX1616" fmla="*/ 3795116 w 3807946"/>
                <a:gd name="connsiteY1616" fmla="*/ 110099 h 3807946"/>
                <a:gd name="connsiteX1617" fmla="*/ 3786976 w 3807946"/>
                <a:gd name="connsiteY1617" fmla="*/ 104305 h 3807946"/>
                <a:gd name="connsiteX1618" fmla="*/ 3782147 w 3807946"/>
                <a:gd name="connsiteY1618" fmla="*/ 92301 h 3807946"/>
                <a:gd name="connsiteX1619" fmla="*/ 3786285 w 3807946"/>
                <a:gd name="connsiteY1619" fmla="*/ 80850 h 3807946"/>
                <a:gd name="connsiteX1620" fmla="*/ 3797737 w 3807946"/>
                <a:gd name="connsiteY1620" fmla="*/ 84989 h 3807946"/>
                <a:gd name="connsiteX1621" fmla="*/ 3803256 w 3807946"/>
                <a:gd name="connsiteY1621" fmla="*/ 98510 h 3807946"/>
                <a:gd name="connsiteX1622" fmla="*/ 3798013 w 3807946"/>
                <a:gd name="connsiteY1622" fmla="*/ 109547 h 3807946"/>
                <a:gd name="connsiteX1623" fmla="*/ 3795116 w 3807946"/>
                <a:gd name="connsiteY1623" fmla="*/ 110099 h 3807946"/>
                <a:gd name="connsiteX1624" fmla="*/ 27318 w 3807946"/>
                <a:gd name="connsiteY1624" fmla="*/ 86369 h 3807946"/>
                <a:gd name="connsiteX1625" fmla="*/ 23041 w 3807946"/>
                <a:gd name="connsiteY1625" fmla="*/ 85265 h 3807946"/>
                <a:gd name="connsiteX1626" fmla="*/ 19868 w 3807946"/>
                <a:gd name="connsiteY1626" fmla="*/ 73538 h 3807946"/>
                <a:gd name="connsiteX1627" fmla="*/ 27870 w 3807946"/>
                <a:gd name="connsiteY1627" fmla="*/ 61258 h 3807946"/>
                <a:gd name="connsiteX1628" fmla="*/ 39873 w 3807946"/>
                <a:gd name="connsiteY1628" fmla="*/ 59327 h 3807946"/>
                <a:gd name="connsiteX1629" fmla="*/ 41805 w 3807946"/>
                <a:gd name="connsiteY1629" fmla="*/ 71330 h 3807946"/>
                <a:gd name="connsiteX1630" fmla="*/ 34768 w 3807946"/>
                <a:gd name="connsiteY1630" fmla="*/ 82230 h 3807946"/>
                <a:gd name="connsiteX1631" fmla="*/ 27318 w 3807946"/>
                <a:gd name="connsiteY1631" fmla="*/ 86369 h 3807946"/>
                <a:gd name="connsiteX1632" fmla="*/ 3771661 w 3807946"/>
                <a:gd name="connsiteY1632" fmla="*/ 68157 h 3807946"/>
                <a:gd name="connsiteX1633" fmla="*/ 3765039 w 3807946"/>
                <a:gd name="connsiteY1633" fmla="*/ 64983 h 3807946"/>
                <a:gd name="connsiteX1634" fmla="*/ 3756346 w 3807946"/>
                <a:gd name="connsiteY1634" fmla="*/ 55326 h 3807946"/>
                <a:gd name="connsiteX1635" fmla="*/ 3756346 w 3807946"/>
                <a:gd name="connsiteY1635" fmla="*/ 43184 h 3807946"/>
                <a:gd name="connsiteX1636" fmla="*/ 3768488 w 3807946"/>
                <a:gd name="connsiteY1636" fmla="*/ 43184 h 3807946"/>
                <a:gd name="connsiteX1637" fmla="*/ 3778283 w 3807946"/>
                <a:gd name="connsiteY1637" fmla="*/ 54084 h 3807946"/>
                <a:gd name="connsiteX1638" fmla="*/ 3777042 w 3807946"/>
                <a:gd name="connsiteY1638" fmla="*/ 66225 h 3807946"/>
                <a:gd name="connsiteX1639" fmla="*/ 3771661 w 3807946"/>
                <a:gd name="connsiteY1639" fmla="*/ 68157 h 3807946"/>
                <a:gd name="connsiteX1640" fmla="*/ 58223 w 3807946"/>
                <a:gd name="connsiteY1640" fmla="*/ 49531 h 3807946"/>
                <a:gd name="connsiteX1641" fmla="*/ 51601 w 3807946"/>
                <a:gd name="connsiteY1641" fmla="*/ 46496 h 3807946"/>
                <a:gd name="connsiteX1642" fmla="*/ 52704 w 3807946"/>
                <a:gd name="connsiteY1642" fmla="*/ 34354 h 3807946"/>
                <a:gd name="connsiteX1643" fmla="*/ 64432 w 3807946"/>
                <a:gd name="connsiteY1643" fmla="*/ 25524 h 3807946"/>
                <a:gd name="connsiteX1644" fmla="*/ 76435 w 3807946"/>
                <a:gd name="connsiteY1644" fmla="*/ 27732 h 3807946"/>
                <a:gd name="connsiteX1645" fmla="*/ 74227 w 3807946"/>
                <a:gd name="connsiteY1645" fmla="*/ 39735 h 3807946"/>
                <a:gd name="connsiteX1646" fmla="*/ 63880 w 3807946"/>
                <a:gd name="connsiteY1646" fmla="*/ 47599 h 3807946"/>
                <a:gd name="connsiteX1647" fmla="*/ 58223 w 3807946"/>
                <a:gd name="connsiteY1647" fmla="*/ 49531 h 3807946"/>
                <a:gd name="connsiteX1648" fmla="*/ 3735237 w 3807946"/>
                <a:gd name="connsiteY1648" fmla="*/ 36700 h 3807946"/>
                <a:gd name="connsiteX1649" fmla="*/ 3730822 w 3807946"/>
                <a:gd name="connsiteY1649" fmla="*/ 35458 h 3807946"/>
                <a:gd name="connsiteX1650" fmla="*/ 3719371 w 3807946"/>
                <a:gd name="connsiteY1650" fmla="*/ 29387 h 3807946"/>
                <a:gd name="connsiteX1651" fmla="*/ 3715231 w 3807946"/>
                <a:gd name="connsiteY1651" fmla="*/ 17936 h 3807946"/>
                <a:gd name="connsiteX1652" fmla="*/ 3726683 w 3807946"/>
                <a:gd name="connsiteY1652" fmla="*/ 13797 h 3807946"/>
                <a:gd name="connsiteX1653" fmla="*/ 3739652 w 3807946"/>
                <a:gd name="connsiteY1653" fmla="*/ 20695 h 3807946"/>
                <a:gd name="connsiteX1654" fmla="*/ 3742688 w 3807946"/>
                <a:gd name="connsiteY1654" fmla="*/ 32561 h 3807946"/>
                <a:gd name="connsiteX1655" fmla="*/ 3735237 w 3807946"/>
                <a:gd name="connsiteY1655" fmla="*/ 36700 h 3807946"/>
                <a:gd name="connsiteX1656" fmla="*/ 99890 w 3807946"/>
                <a:gd name="connsiteY1656" fmla="*/ 25524 h 3807946"/>
                <a:gd name="connsiteX1657" fmla="*/ 91750 w 3807946"/>
                <a:gd name="connsiteY1657" fmla="*/ 19868 h 3807946"/>
                <a:gd name="connsiteX1658" fmla="*/ 96992 w 3807946"/>
                <a:gd name="connsiteY1658" fmla="*/ 8830 h 3807946"/>
                <a:gd name="connsiteX1659" fmla="*/ 111065 w 3807946"/>
                <a:gd name="connsiteY1659" fmla="*/ 4553 h 3807946"/>
                <a:gd name="connsiteX1660" fmla="*/ 121551 w 3807946"/>
                <a:gd name="connsiteY1660" fmla="*/ 10762 h 3807946"/>
                <a:gd name="connsiteX1661" fmla="*/ 115342 w 3807946"/>
                <a:gd name="connsiteY1661" fmla="*/ 21247 h 3807946"/>
                <a:gd name="connsiteX1662" fmla="*/ 102925 w 3807946"/>
                <a:gd name="connsiteY1662" fmla="*/ 24972 h 3807946"/>
                <a:gd name="connsiteX1663" fmla="*/ 99890 w 3807946"/>
                <a:gd name="connsiteY1663" fmla="*/ 25524 h 3807946"/>
                <a:gd name="connsiteX1664" fmla="*/ 3690259 w 3807946"/>
                <a:gd name="connsiteY1664" fmla="*/ 19730 h 3807946"/>
                <a:gd name="connsiteX1665" fmla="*/ 3688604 w 3807946"/>
                <a:gd name="connsiteY1665" fmla="*/ 19592 h 3807946"/>
                <a:gd name="connsiteX1666" fmla="*/ 3675773 w 3807946"/>
                <a:gd name="connsiteY1666" fmla="*/ 17798 h 3807946"/>
                <a:gd name="connsiteX1667" fmla="*/ 3667908 w 3807946"/>
                <a:gd name="connsiteY1667" fmla="*/ 8416 h 3807946"/>
                <a:gd name="connsiteX1668" fmla="*/ 3677290 w 3807946"/>
                <a:gd name="connsiteY1668" fmla="*/ 552 h 3807946"/>
                <a:gd name="connsiteX1669" fmla="*/ 3691777 w 3807946"/>
                <a:gd name="connsiteY1669" fmla="*/ 2483 h 3807946"/>
                <a:gd name="connsiteX1670" fmla="*/ 3698675 w 3807946"/>
                <a:gd name="connsiteY1670" fmla="*/ 12555 h 3807946"/>
                <a:gd name="connsiteX1671" fmla="*/ 3690259 w 3807946"/>
                <a:gd name="connsiteY1671" fmla="*/ 19730 h 3807946"/>
                <a:gd name="connsiteX1672" fmla="*/ 3641970 w 3807946"/>
                <a:gd name="connsiteY1672" fmla="*/ 17384 h 3807946"/>
                <a:gd name="connsiteX1673" fmla="*/ 3628173 w 3807946"/>
                <a:gd name="connsiteY1673" fmla="*/ 17384 h 3807946"/>
                <a:gd name="connsiteX1674" fmla="*/ 3619481 w 3807946"/>
                <a:gd name="connsiteY1674" fmla="*/ 8692 h 3807946"/>
                <a:gd name="connsiteX1675" fmla="*/ 3628173 w 3807946"/>
                <a:gd name="connsiteY1675" fmla="*/ 0 h 3807946"/>
                <a:gd name="connsiteX1676" fmla="*/ 3641970 w 3807946"/>
                <a:gd name="connsiteY1676" fmla="*/ 0 h 3807946"/>
                <a:gd name="connsiteX1677" fmla="*/ 3650662 w 3807946"/>
                <a:gd name="connsiteY1677" fmla="*/ 8692 h 3807946"/>
                <a:gd name="connsiteX1678" fmla="*/ 3641970 w 3807946"/>
                <a:gd name="connsiteY1678" fmla="*/ 17384 h 3807946"/>
                <a:gd name="connsiteX1679" fmla="*/ 3593681 w 3807946"/>
                <a:gd name="connsiteY1679" fmla="*/ 17384 h 3807946"/>
                <a:gd name="connsiteX1680" fmla="*/ 3579884 w 3807946"/>
                <a:gd name="connsiteY1680" fmla="*/ 17384 h 3807946"/>
                <a:gd name="connsiteX1681" fmla="*/ 3571192 w 3807946"/>
                <a:gd name="connsiteY1681" fmla="*/ 8692 h 3807946"/>
                <a:gd name="connsiteX1682" fmla="*/ 3579884 w 3807946"/>
                <a:gd name="connsiteY1682" fmla="*/ 0 h 3807946"/>
                <a:gd name="connsiteX1683" fmla="*/ 3593681 w 3807946"/>
                <a:gd name="connsiteY1683" fmla="*/ 0 h 3807946"/>
                <a:gd name="connsiteX1684" fmla="*/ 3602373 w 3807946"/>
                <a:gd name="connsiteY1684" fmla="*/ 8692 h 3807946"/>
                <a:gd name="connsiteX1685" fmla="*/ 3593681 w 3807946"/>
                <a:gd name="connsiteY1685" fmla="*/ 17384 h 3807946"/>
                <a:gd name="connsiteX1686" fmla="*/ 3545392 w 3807946"/>
                <a:gd name="connsiteY1686" fmla="*/ 17384 h 3807946"/>
                <a:gd name="connsiteX1687" fmla="*/ 3531595 w 3807946"/>
                <a:gd name="connsiteY1687" fmla="*/ 17384 h 3807946"/>
                <a:gd name="connsiteX1688" fmla="*/ 3522903 w 3807946"/>
                <a:gd name="connsiteY1688" fmla="*/ 8692 h 3807946"/>
                <a:gd name="connsiteX1689" fmla="*/ 3531595 w 3807946"/>
                <a:gd name="connsiteY1689" fmla="*/ 0 h 3807946"/>
                <a:gd name="connsiteX1690" fmla="*/ 3545392 w 3807946"/>
                <a:gd name="connsiteY1690" fmla="*/ 0 h 3807946"/>
                <a:gd name="connsiteX1691" fmla="*/ 3554084 w 3807946"/>
                <a:gd name="connsiteY1691" fmla="*/ 8692 h 3807946"/>
                <a:gd name="connsiteX1692" fmla="*/ 3545392 w 3807946"/>
                <a:gd name="connsiteY1692" fmla="*/ 17384 h 3807946"/>
                <a:gd name="connsiteX1693" fmla="*/ 3496964 w 3807946"/>
                <a:gd name="connsiteY1693" fmla="*/ 17384 h 3807946"/>
                <a:gd name="connsiteX1694" fmla="*/ 3483167 w 3807946"/>
                <a:gd name="connsiteY1694" fmla="*/ 17384 h 3807946"/>
                <a:gd name="connsiteX1695" fmla="*/ 3474476 w 3807946"/>
                <a:gd name="connsiteY1695" fmla="*/ 8692 h 3807946"/>
                <a:gd name="connsiteX1696" fmla="*/ 3483167 w 3807946"/>
                <a:gd name="connsiteY1696" fmla="*/ 0 h 3807946"/>
                <a:gd name="connsiteX1697" fmla="*/ 3496964 w 3807946"/>
                <a:gd name="connsiteY1697" fmla="*/ 0 h 3807946"/>
                <a:gd name="connsiteX1698" fmla="*/ 3505656 w 3807946"/>
                <a:gd name="connsiteY1698" fmla="*/ 8692 h 3807946"/>
                <a:gd name="connsiteX1699" fmla="*/ 3496964 w 3807946"/>
                <a:gd name="connsiteY1699" fmla="*/ 17384 h 3807946"/>
                <a:gd name="connsiteX1700" fmla="*/ 3448675 w 3807946"/>
                <a:gd name="connsiteY1700" fmla="*/ 17384 h 3807946"/>
                <a:gd name="connsiteX1701" fmla="*/ 3434878 w 3807946"/>
                <a:gd name="connsiteY1701" fmla="*/ 17384 h 3807946"/>
                <a:gd name="connsiteX1702" fmla="*/ 3426187 w 3807946"/>
                <a:gd name="connsiteY1702" fmla="*/ 8692 h 3807946"/>
                <a:gd name="connsiteX1703" fmla="*/ 3434878 w 3807946"/>
                <a:gd name="connsiteY1703" fmla="*/ 0 h 3807946"/>
                <a:gd name="connsiteX1704" fmla="*/ 3448675 w 3807946"/>
                <a:gd name="connsiteY1704" fmla="*/ 0 h 3807946"/>
                <a:gd name="connsiteX1705" fmla="*/ 3457367 w 3807946"/>
                <a:gd name="connsiteY1705" fmla="*/ 8692 h 3807946"/>
                <a:gd name="connsiteX1706" fmla="*/ 3448675 w 3807946"/>
                <a:gd name="connsiteY1706" fmla="*/ 17384 h 3807946"/>
                <a:gd name="connsiteX1707" fmla="*/ 3400248 w 3807946"/>
                <a:gd name="connsiteY1707" fmla="*/ 17384 h 3807946"/>
                <a:gd name="connsiteX1708" fmla="*/ 3386451 w 3807946"/>
                <a:gd name="connsiteY1708" fmla="*/ 17384 h 3807946"/>
                <a:gd name="connsiteX1709" fmla="*/ 3377759 w 3807946"/>
                <a:gd name="connsiteY1709" fmla="*/ 8692 h 3807946"/>
                <a:gd name="connsiteX1710" fmla="*/ 3386451 w 3807946"/>
                <a:gd name="connsiteY1710" fmla="*/ 0 h 3807946"/>
                <a:gd name="connsiteX1711" fmla="*/ 3400248 w 3807946"/>
                <a:gd name="connsiteY1711" fmla="*/ 0 h 3807946"/>
                <a:gd name="connsiteX1712" fmla="*/ 3408940 w 3807946"/>
                <a:gd name="connsiteY1712" fmla="*/ 8692 h 3807946"/>
                <a:gd name="connsiteX1713" fmla="*/ 3400248 w 3807946"/>
                <a:gd name="connsiteY1713" fmla="*/ 17384 h 3807946"/>
                <a:gd name="connsiteX1714" fmla="*/ 3351959 w 3807946"/>
                <a:gd name="connsiteY1714" fmla="*/ 17384 h 3807946"/>
                <a:gd name="connsiteX1715" fmla="*/ 3338162 w 3807946"/>
                <a:gd name="connsiteY1715" fmla="*/ 17384 h 3807946"/>
                <a:gd name="connsiteX1716" fmla="*/ 3329470 w 3807946"/>
                <a:gd name="connsiteY1716" fmla="*/ 8692 h 3807946"/>
                <a:gd name="connsiteX1717" fmla="*/ 3338162 w 3807946"/>
                <a:gd name="connsiteY1717" fmla="*/ 0 h 3807946"/>
                <a:gd name="connsiteX1718" fmla="*/ 3351959 w 3807946"/>
                <a:gd name="connsiteY1718" fmla="*/ 0 h 3807946"/>
                <a:gd name="connsiteX1719" fmla="*/ 3360651 w 3807946"/>
                <a:gd name="connsiteY1719" fmla="*/ 8692 h 3807946"/>
                <a:gd name="connsiteX1720" fmla="*/ 3351959 w 3807946"/>
                <a:gd name="connsiteY1720" fmla="*/ 17384 h 3807946"/>
                <a:gd name="connsiteX1721" fmla="*/ 3303670 w 3807946"/>
                <a:gd name="connsiteY1721" fmla="*/ 17384 h 3807946"/>
                <a:gd name="connsiteX1722" fmla="*/ 3289873 w 3807946"/>
                <a:gd name="connsiteY1722" fmla="*/ 17384 h 3807946"/>
                <a:gd name="connsiteX1723" fmla="*/ 3281181 w 3807946"/>
                <a:gd name="connsiteY1723" fmla="*/ 8692 h 3807946"/>
                <a:gd name="connsiteX1724" fmla="*/ 3289873 w 3807946"/>
                <a:gd name="connsiteY1724" fmla="*/ 0 h 3807946"/>
                <a:gd name="connsiteX1725" fmla="*/ 3303670 w 3807946"/>
                <a:gd name="connsiteY1725" fmla="*/ 0 h 3807946"/>
                <a:gd name="connsiteX1726" fmla="*/ 3312362 w 3807946"/>
                <a:gd name="connsiteY1726" fmla="*/ 8692 h 3807946"/>
                <a:gd name="connsiteX1727" fmla="*/ 3303670 w 3807946"/>
                <a:gd name="connsiteY1727" fmla="*/ 17384 h 3807946"/>
                <a:gd name="connsiteX1728" fmla="*/ 3255243 w 3807946"/>
                <a:gd name="connsiteY1728" fmla="*/ 17384 h 3807946"/>
                <a:gd name="connsiteX1729" fmla="*/ 3241446 w 3807946"/>
                <a:gd name="connsiteY1729" fmla="*/ 17384 h 3807946"/>
                <a:gd name="connsiteX1730" fmla="*/ 3232754 w 3807946"/>
                <a:gd name="connsiteY1730" fmla="*/ 8692 h 3807946"/>
                <a:gd name="connsiteX1731" fmla="*/ 3241446 w 3807946"/>
                <a:gd name="connsiteY1731" fmla="*/ 0 h 3807946"/>
                <a:gd name="connsiteX1732" fmla="*/ 3255243 w 3807946"/>
                <a:gd name="connsiteY1732" fmla="*/ 0 h 3807946"/>
                <a:gd name="connsiteX1733" fmla="*/ 3263935 w 3807946"/>
                <a:gd name="connsiteY1733" fmla="*/ 8692 h 3807946"/>
                <a:gd name="connsiteX1734" fmla="*/ 3255243 w 3807946"/>
                <a:gd name="connsiteY1734" fmla="*/ 17384 h 3807946"/>
                <a:gd name="connsiteX1735" fmla="*/ 3206953 w 3807946"/>
                <a:gd name="connsiteY1735" fmla="*/ 17384 h 3807946"/>
                <a:gd name="connsiteX1736" fmla="*/ 3193157 w 3807946"/>
                <a:gd name="connsiteY1736" fmla="*/ 17384 h 3807946"/>
                <a:gd name="connsiteX1737" fmla="*/ 3184464 w 3807946"/>
                <a:gd name="connsiteY1737" fmla="*/ 8692 h 3807946"/>
                <a:gd name="connsiteX1738" fmla="*/ 3193157 w 3807946"/>
                <a:gd name="connsiteY1738" fmla="*/ 0 h 3807946"/>
                <a:gd name="connsiteX1739" fmla="*/ 3206953 w 3807946"/>
                <a:gd name="connsiteY1739" fmla="*/ 0 h 3807946"/>
                <a:gd name="connsiteX1740" fmla="*/ 3215646 w 3807946"/>
                <a:gd name="connsiteY1740" fmla="*/ 8692 h 3807946"/>
                <a:gd name="connsiteX1741" fmla="*/ 3206953 w 3807946"/>
                <a:gd name="connsiteY1741" fmla="*/ 17384 h 3807946"/>
                <a:gd name="connsiteX1742" fmla="*/ 3158526 w 3807946"/>
                <a:gd name="connsiteY1742" fmla="*/ 17384 h 3807946"/>
                <a:gd name="connsiteX1743" fmla="*/ 3144729 w 3807946"/>
                <a:gd name="connsiteY1743" fmla="*/ 17384 h 3807946"/>
                <a:gd name="connsiteX1744" fmla="*/ 3136038 w 3807946"/>
                <a:gd name="connsiteY1744" fmla="*/ 8692 h 3807946"/>
                <a:gd name="connsiteX1745" fmla="*/ 3144729 w 3807946"/>
                <a:gd name="connsiteY1745" fmla="*/ 0 h 3807946"/>
                <a:gd name="connsiteX1746" fmla="*/ 3158526 w 3807946"/>
                <a:gd name="connsiteY1746" fmla="*/ 0 h 3807946"/>
                <a:gd name="connsiteX1747" fmla="*/ 3167218 w 3807946"/>
                <a:gd name="connsiteY1747" fmla="*/ 8692 h 3807946"/>
                <a:gd name="connsiteX1748" fmla="*/ 3158526 w 3807946"/>
                <a:gd name="connsiteY1748" fmla="*/ 17384 h 3807946"/>
                <a:gd name="connsiteX1749" fmla="*/ 3110237 w 3807946"/>
                <a:gd name="connsiteY1749" fmla="*/ 17384 h 3807946"/>
                <a:gd name="connsiteX1750" fmla="*/ 3096440 w 3807946"/>
                <a:gd name="connsiteY1750" fmla="*/ 17384 h 3807946"/>
                <a:gd name="connsiteX1751" fmla="*/ 3087748 w 3807946"/>
                <a:gd name="connsiteY1751" fmla="*/ 8692 h 3807946"/>
                <a:gd name="connsiteX1752" fmla="*/ 3096440 w 3807946"/>
                <a:gd name="connsiteY1752" fmla="*/ 0 h 3807946"/>
                <a:gd name="connsiteX1753" fmla="*/ 3110237 w 3807946"/>
                <a:gd name="connsiteY1753" fmla="*/ 0 h 3807946"/>
                <a:gd name="connsiteX1754" fmla="*/ 3118929 w 3807946"/>
                <a:gd name="connsiteY1754" fmla="*/ 8692 h 3807946"/>
                <a:gd name="connsiteX1755" fmla="*/ 3110237 w 3807946"/>
                <a:gd name="connsiteY1755" fmla="*/ 17384 h 3807946"/>
                <a:gd name="connsiteX1756" fmla="*/ 3061810 w 3807946"/>
                <a:gd name="connsiteY1756" fmla="*/ 17384 h 3807946"/>
                <a:gd name="connsiteX1757" fmla="*/ 3048013 w 3807946"/>
                <a:gd name="connsiteY1757" fmla="*/ 17384 h 3807946"/>
                <a:gd name="connsiteX1758" fmla="*/ 3039321 w 3807946"/>
                <a:gd name="connsiteY1758" fmla="*/ 8692 h 3807946"/>
                <a:gd name="connsiteX1759" fmla="*/ 3048013 w 3807946"/>
                <a:gd name="connsiteY1759" fmla="*/ 0 h 3807946"/>
                <a:gd name="connsiteX1760" fmla="*/ 3061810 w 3807946"/>
                <a:gd name="connsiteY1760" fmla="*/ 0 h 3807946"/>
                <a:gd name="connsiteX1761" fmla="*/ 3070502 w 3807946"/>
                <a:gd name="connsiteY1761" fmla="*/ 8692 h 3807946"/>
                <a:gd name="connsiteX1762" fmla="*/ 3061810 w 3807946"/>
                <a:gd name="connsiteY1762" fmla="*/ 17384 h 3807946"/>
                <a:gd name="connsiteX1763" fmla="*/ 3013521 w 3807946"/>
                <a:gd name="connsiteY1763" fmla="*/ 17384 h 3807946"/>
                <a:gd name="connsiteX1764" fmla="*/ 2999724 w 3807946"/>
                <a:gd name="connsiteY1764" fmla="*/ 17384 h 3807946"/>
                <a:gd name="connsiteX1765" fmla="*/ 2991032 w 3807946"/>
                <a:gd name="connsiteY1765" fmla="*/ 8692 h 3807946"/>
                <a:gd name="connsiteX1766" fmla="*/ 2999724 w 3807946"/>
                <a:gd name="connsiteY1766" fmla="*/ 0 h 3807946"/>
                <a:gd name="connsiteX1767" fmla="*/ 3013521 w 3807946"/>
                <a:gd name="connsiteY1767" fmla="*/ 0 h 3807946"/>
                <a:gd name="connsiteX1768" fmla="*/ 3022213 w 3807946"/>
                <a:gd name="connsiteY1768" fmla="*/ 8692 h 3807946"/>
                <a:gd name="connsiteX1769" fmla="*/ 3013521 w 3807946"/>
                <a:gd name="connsiteY1769" fmla="*/ 17384 h 3807946"/>
                <a:gd name="connsiteX1770" fmla="*/ 2965232 w 3807946"/>
                <a:gd name="connsiteY1770" fmla="*/ 17384 h 3807946"/>
                <a:gd name="connsiteX1771" fmla="*/ 2951435 w 3807946"/>
                <a:gd name="connsiteY1771" fmla="*/ 17384 h 3807946"/>
                <a:gd name="connsiteX1772" fmla="*/ 2942743 w 3807946"/>
                <a:gd name="connsiteY1772" fmla="*/ 8692 h 3807946"/>
                <a:gd name="connsiteX1773" fmla="*/ 2951435 w 3807946"/>
                <a:gd name="connsiteY1773" fmla="*/ 0 h 3807946"/>
                <a:gd name="connsiteX1774" fmla="*/ 2965232 w 3807946"/>
                <a:gd name="connsiteY1774" fmla="*/ 0 h 3807946"/>
                <a:gd name="connsiteX1775" fmla="*/ 2973924 w 3807946"/>
                <a:gd name="connsiteY1775" fmla="*/ 8692 h 3807946"/>
                <a:gd name="connsiteX1776" fmla="*/ 2965232 w 3807946"/>
                <a:gd name="connsiteY1776" fmla="*/ 17384 h 3807946"/>
                <a:gd name="connsiteX1777" fmla="*/ 2916804 w 3807946"/>
                <a:gd name="connsiteY1777" fmla="*/ 17384 h 3807946"/>
                <a:gd name="connsiteX1778" fmla="*/ 2903008 w 3807946"/>
                <a:gd name="connsiteY1778" fmla="*/ 17384 h 3807946"/>
                <a:gd name="connsiteX1779" fmla="*/ 2894315 w 3807946"/>
                <a:gd name="connsiteY1779" fmla="*/ 8692 h 3807946"/>
                <a:gd name="connsiteX1780" fmla="*/ 2903008 w 3807946"/>
                <a:gd name="connsiteY1780" fmla="*/ 0 h 3807946"/>
                <a:gd name="connsiteX1781" fmla="*/ 2916804 w 3807946"/>
                <a:gd name="connsiteY1781" fmla="*/ 0 h 3807946"/>
                <a:gd name="connsiteX1782" fmla="*/ 2925497 w 3807946"/>
                <a:gd name="connsiteY1782" fmla="*/ 8692 h 3807946"/>
                <a:gd name="connsiteX1783" fmla="*/ 2916804 w 3807946"/>
                <a:gd name="connsiteY1783" fmla="*/ 17384 h 3807946"/>
                <a:gd name="connsiteX1784" fmla="*/ 2868515 w 3807946"/>
                <a:gd name="connsiteY1784" fmla="*/ 17384 h 3807946"/>
                <a:gd name="connsiteX1785" fmla="*/ 2854718 w 3807946"/>
                <a:gd name="connsiteY1785" fmla="*/ 17384 h 3807946"/>
                <a:gd name="connsiteX1786" fmla="*/ 2846026 w 3807946"/>
                <a:gd name="connsiteY1786" fmla="*/ 8692 h 3807946"/>
                <a:gd name="connsiteX1787" fmla="*/ 2854718 w 3807946"/>
                <a:gd name="connsiteY1787" fmla="*/ 0 h 3807946"/>
                <a:gd name="connsiteX1788" fmla="*/ 2868515 w 3807946"/>
                <a:gd name="connsiteY1788" fmla="*/ 0 h 3807946"/>
                <a:gd name="connsiteX1789" fmla="*/ 2877207 w 3807946"/>
                <a:gd name="connsiteY1789" fmla="*/ 8692 h 3807946"/>
                <a:gd name="connsiteX1790" fmla="*/ 2868515 w 3807946"/>
                <a:gd name="connsiteY1790" fmla="*/ 17384 h 3807946"/>
                <a:gd name="connsiteX1791" fmla="*/ 2820088 w 3807946"/>
                <a:gd name="connsiteY1791" fmla="*/ 17384 h 3807946"/>
                <a:gd name="connsiteX1792" fmla="*/ 2806291 w 3807946"/>
                <a:gd name="connsiteY1792" fmla="*/ 17384 h 3807946"/>
                <a:gd name="connsiteX1793" fmla="*/ 2797599 w 3807946"/>
                <a:gd name="connsiteY1793" fmla="*/ 8692 h 3807946"/>
                <a:gd name="connsiteX1794" fmla="*/ 2806291 w 3807946"/>
                <a:gd name="connsiteY1794" fmla="*/ 0 h 3807946"/>
                <a:gd name="connsiteX1795" fmla="*/ 2820088 w 3807946"/>
                <a:gd name="connsiteY1795" fmla="*/ 0 h 3807946"/>
                <a:gd name="connsiteX1796" fmla="*/ 2828780 w 3807946"/>
                <a:gd name="connsiteY1796" fmla="*/ 8692 h 3807946"/>
                <a:gd name="connsiteX1797" fmla="*/ 2820088 w 3807946"/>
                <a:gd name="connsiteY1797" fmla="*/ 17384 h 3807946"/>
                <a:gd name="connsiteX1798" fmla="*/ 2771799 w 3807946"/>
                <a:gd name="connsiteY1798" fmla="*/ 17384 h 3807946"/>
                <a:gd name="connsiteX1799" fmla="*/ 2758002 w 3807946"/>
                <a:gd name="connsiteY1799" fmla="*/ 17384 h 3807946"/>
                <a:gd name="connsiteX1800" fmla="*/ 2749310 w 3807946"/>
                <a:gd name="connsiteY1800" fmla="*/ 8692 h 3807946"/>
                <a:gd name="connsiteX1801" fmla="*/ 2758002 w 3807946"/>
                <a:gd name="connsiteY1801" fmla="*/ 0 h 3807946"/>
                <a:gd name="connsiteX1802" fmla="*/ 2771799 w 3807946"/>
                <a:gd name="connsiteY1802" fmla="*/ 0 h 3807946"/>
                <a:gd name="connsiteX1803" fmla="*/ 2780491 w 3807946"/>
                <a:gd name="connsiteY1803" fmla="*/ 8692 h 3807946"/>
                <a:gd name="connsiteX1804" fmla="*/ 2771799 w 3807946"/>
                <a:gd name="connsiteY1804" fmla="*/ 17384 h 3807946"/>
                <a:gd name="connsiteX1805" fmla="*/ 2723510 w 3807946"/>
                <a:gd name="connsiteY1805" fmla="*/ 17384 h 3807946"/>
                <a:gd name="connsiteX1806" fmla="*/ 2709713 w 3807946"/>
                <a:gd name="connsiteY1806" fmla="*/ 17384 h 3807946"/>
                <a:gd name="connsiteX1807" fmla="*/ 2701021 w 3807946"/>
                <a:gd name="connsiteY1807" fmla="*/ 8692 h 3807946"/>
                <a:gd name="connsiteX1808" fmla="*/ 2709713 w 3807946"/>
                <a:gd name="connsiteY1808" fmla="*/ 0 h 3807946"/>
                <a:gd name="connsiteX1809" fmla="*/ 2723510 w 3807946"/>
                <a:gd name="connsiteY1809" fmla="*/ 0 h 3807946"/>
                <a:gd name="connsiteX1810" fmla="*/ 2732202 w 3807946"/>
                <a:gd name="connsiteY1810" fmla="*/ 8692 h 3807946"/>
                <a:gd name="connsiteX1811" fmla="*/ 2723510 w 3807946"/>
                <a:gd name="connsiteY1811" fmla="*/ 17384 h 3807946"/>
                <a:gd name="connsiteX1812" fmla="*/ 2675083 w 3807946"/>
                <a:gd name="connsiteY1812" fmla="*/ 17384 h 3807946"/>
                <a:gd name="connsiteX1813" fmla="*/ 2661286 w 3807946"/>
                <a:gd name="connsiteY1813" fmla="*/ 17384 h 3807946"/>
                <a:gd name="connsiteX1814" fmla="*/ 2652594 w 3807946"/>
                <a:gd name="connsiteY1814" fmla="*/ 8692 h 3807946"/>
                <a:gd name="connsiteX1815" fmla="*/ 2661286 w 3807946"/>
                <a:gd name="connsiteY1815" fmla="*/ 0 h 3807946"/>
                <a:gd name="connsiteX1816" fmla="*/ 2675083 w 3807946"/>
                <a:gd name="connsiteY1816" fmla="*/ 0 h 3807946"/>
                <a:gd name="connsiteX1817" fmla="*/ 2683775 w 3807946"/>
                <a:gd name="connsiteY1817" fmla="*/ 8692 h 3807946"/>
                <a:gd name="connsiteX1818" fmla="*/ 2675083 w 3807946"/>
                <a:gd name="connsiteY1818" fmla="*/ 17384 h 3807946"/>
                <a:gd name="connsiteX1819" fmla="*/ 2626794 w 3807946"/>
                <a:gd name="connsiteY1819" fmla="*/ 17384 h 3807946"/>
                <a:gd name="connsiteX1820" fmla="*/ 2612997 w 3807946"/>
                <a:gd name="connsiteY1820" fmla="*/ 17384 h 3807946"/>
                <a:gd name="connsiteX1821" fmla="*/ 2604305 w 3807946"/>
                <a:gd name="connsiteY1821" fmla="*/ 8692 h 3807946"/>
                <a:gd name="connsiteX1822" fmla="*/ 2612997 w 3807946"/>
                <a:gd name="connsiteY1822" fmla="*/ 0 h 3807946"/>
                <a:gd name="connsiteX1823" fmla="*/ 2626794 w 3807946"/>
                <a:gd name="connsiteY1823" fmla="*/ 0 h 3807946"/>
                <a:gd name="connsiteX1824" fmla="*/ 2635486 w 3807946"/>
                <a:gd name="connsiteY1824" fmla="*/ 8692 h 3807946"/>
                <a:gd name="connsiteX1825" fmla="*/ 2626794 w 3807946"/>
                <a:gd name="connsiteY1825" fmla="*/ 17384 h 3807946"/>
                <a:gd name="connsiteX1826" fmla="*/ 2578366 w 3807946"/>
                <a:gd name="connsiteY1826" fmla="*/ 17384 h 3807946"/>
                <a:gd name="connsiteX1827" fmla="*/ 2564569 w 3807946"/>
                <a:gd name="connsiteY1827" fmla="*/ 17384 h 3807946"/>
                <a:gd name="connsiteX1828" fmla="*/ 2555877 w 3807946"/>
                <a:gd name="connsiteY1828" fmla="*/ 8692 h 3807946"/>
                <a:gd name="connsiteX1829" fmla="*/ 2564569 w 3807946"/>
                <a:gd name="connsiteY1829" fmla="*/ 0 h 3807946"/>
                <a:gd name="connsiteX1830" fmla="*/ 2578366 w 3807946"/>
                <a:gd name="connsiteY1830" fmla="*/ 0 h 3807946"/>
                <a:gd name="connsiteX1831" fmla="*/ 2587058 w 3807946"/>
                <a:gd name="connsiteY1831" fmla="*/ 8692 h 3807946"/>
                <a:gd name="connsiteX1832" fmla="*/ 2578366 w 3807946"/>
                <a:gd name="connsiteY1832" fmla="*/ 17384 h 3807946"/>
                <a:gd name="connsiteX1833" fmla="*/ 2530077 w 3807946"/>
                <a:gd name="connsiteY1833" fmla="*/ 17384 h 3807946"/>
                <a:gd name="connsiteX1834" fmla="*/ 2516280 w 3807946"/>
                <a:gd name="connsiteY1834" fmla="*/ 17384 h 3807946"/>
                <a:gd name="connsiteX1835" fmla="*/ 2507588 w 3807946"/>
                <a:gd name="connsiteY1835" fmla="*/ 8692 h 3807946"/>
                <a:gd name="connsiteX1836" fmla="*/ 2516280 w 3807946"/>
                <a:gd name="connsiteY1836" fmla="*/ 0 h 3807946"/>
                <a:gd name="connsiteX1837" fmla="*/ 2530077 w 3807946"/>
                <a:gd name="connsiteY1837" fmla="*/ 0 h 3807946"/>
                <a:gd name="connsiteX1838" fmla="*/ 2538769 w 3807946"/>
                <a:gd name="connsiteY1838" fmla="*/ 8692 h 3807946"/>
                <a:gd name="connsiteX1839" fmla="*/ 2530077 w 3807946"/>
                <a:gd name="connsiteY1839" fmla="*/ 17384 h 3807946"/>
                <a:gd name="connsiteX1840" fmla="*/ 2481650 w 3807946"/>
                <a:gd name="connsiteY1840" fmla="*/ 17384 h 3807946"/>
                <a:gd name="connsiteX1841" fmla="*/ 2467853 w 3807946"/>
                <a:gd name="connsiteY1841" fmla="*/ 17384 h 3807946"/>
                <a:gd name="connsiteX1842" fmla="*/ 2459161 w 3807946"/>
                <a:gd name="connsiteY1842" fmla="*/ 8692 h 3807946"/>
                <a:gd name="connsiteX1843" fmla="*/ 2467853 w 3807946"/>
                <a:gd name="connsiteY1843" fmla="*/ 0 h 3807946"/>
                <a:gd name="connsiteX1844" fmla="*/ 2481650 w 3807946"/>
                <a:gd name="connsiteY1844" fmla="*/ 0 h 3807946"/>
                <a:gd name="connsiteX1845" fmla="*/ 2490342 w 3807946"/>
                <a:gd name="connsiteY1845" fmla="*/ 8692 h 3807946"/>
                <a:gd name="connsiteX1846" fmla="*/ 2481650 w 3807946"/>
                <a:gd name="connsiteY1846" fmla="*/ 17384 h 3807946"/>
                <a:gd name="connsiteX1847" fmla="*/ 2433361 w 3807946"/>
                <a:gd name="connsiteY1847" fmla="*/ 17384 h 3807946"/>
                <a:gd name="connsiteX1848" fmla="*/ 2419564 w 3807946"/>
                <a:gd name="connsiteY1848" fmla="*/ 17384 h 3807946"/>
                <a:gd name="connsiteX1849" fmla="*/ 2410872 w 3807946"/>
                <a:gd name="connsiteY1849" fmla="*/ 8692 h 3807946"/>
                <a:gd name="connsiteX1850" fmla="*/ 2419564 w 3807946"/>
                <a:gd name="connsiteY1850" fmla="*/ 0 h 3807946"/>
                <a:gd name="connsiteX1851" fmla="*/ 2433361 w 3807946"/>
                <a:gd name="connsiteY1851" fmla="*/ 0 h 3807946"/>
                <a:gd name="connsiteX1852" fmla="*/ 2442053 w 3807946"/>
                <a:gd name="connsiteY1852" fmla="*/ 8692 h 3807946"/>
                <a:gd name="connsiteX1853" fmla="*/ 2433361 w 3807946"/>
                <a:gd name="connsiteY1853" fmla="*/ 17384 h 3807946"/>
                <a:gd name="connsiteX1854" fmla="*/ 2385072 w 3807946"/>
                <a:gd name="connsiteY1854" fmla="*/ 17384 h 3807946"/>
                <a:gd name="connsiteX1855" fmla="*/ 2371275 w 3807946"/>
                <a:gd name="connsiteY1855" fmla="*/ 17384 h 3807946"/>
                <a:gd name="connsiteX1856" fmla="*/ 2362583 w 3807946"/>
                <a:gd name="connsiteY1856" fmla="*/ 8692 h 3807946"/>
                <a:gd name="connsiteX1857" fmla="*/ 2371275 w 3807946"/>
                <a:gd name="connsiteY1857" fmla="*/ 0 h 3807946"/>
                <a:gd name="connsiteX1858" fmla="*/ 2385072 w 3807946"/>
                <a:gd name="connsiteY1858" fmla="*/ 0 h 3807946"/>
                <a:gd name="connsiteX1859" fmla="*/ 2393764 w 3807946"/>
                <a:gd name="connsiteY1859" fmla="*/ 8692 h 3807946"/>
                <a:gd name="connsiteX1860" fmla="*/ 2385072 w 3807946"/>
                <a:gd name="connsiteY1860" fmla="*/ 17384 h 3807946"/>
                <a:gd name="connsiteX1861" fmla="*/ 2336645 w 3807946"/>
                <a:gd name="connsiteY1861" fmla="*/ 17384 h 3807946"/>
                <a:gd name="connsiteX1862" fmla="*/ 2322848 w 3807946"/>
                <a:gd name="connsiteY1862" fmla="*/ 17384 h 3807946"/>
                <a:gd name="connsiteX1863" fmla="*/ 2314156 w 3807946"/>
                <a:gd name="connsiteY1863" fmla="*/ 8692 h 3807946"/>
                <a:gd name="connsiteX1864" fmla="*/ 2322848 w 3807946"/>
                <a:gd name="connsiteY1864" fmla="*/ 0 h 3807946"/>
                <a:gd name="connsiteX1865" fmla="*/ 2336645 w 3807946"/>
                <a:gd name="connsiteY1865" fmla="*/ 0 h 3807946"/>
                <a:gd name="connsiteX1866" fmla="*/ 2345336 w 3807946"/>
                <a:gd name="connsiteY1866" fmla="*/ 8692 h 3807946"/>
                <a:gd name="connsiteX1867" fmla="*/ 2336645 w 3807946"/>
                <a:gd name="connsiteY1867" fmla="*/ 17384 h 3807946"/>
                <a:gd name="connsiteX1868" fmla="*/ 2288356 w 3807946"/>
                <a:gd name="connsiteY1868" fmla="*/ 17384 h 3807946"/>
                <a:gd name="connsiteX1869" fmla="*/ 2274559 w 3807946"/>
                <a:gd name="connsiteY1869" fmla="*/ 17384 h 3807946"/>
                <a:gd name="connsiteX1870" fmla="*/ 2265866 w 3807946"/>
                <a:gd name="connsiteY1870" fmla="*/ 8692 h 3807946"/>
                <a:gd name="connsiteX1871" fmla="*/ 2274559 w 3807946"/>
                <a:gd name="connsiteY1871" fmla="*/ 0 h 3807946"/>
                <a:gd name="connsiteX1872" fmla="*/ 2288356 w 3807946"/>
                <a:gd name="connsiteY1872" fmla="*/ 0 h 3807946"/>
                <a:gd name="connsiteX1873" fmla="*/ 2297047 w 3807946"/>
                <a:gd name="connsiteY1873" fmla="*/ 8692 h 3807946"/>
                <a:gd name="connsiteX1874" fmla="*/ 2288356 w 3807946"/>
                <a:gd name="connsiteY1874" fmla="*/ 17384 h 3807946"/>
                <a:gd name="connsiteX1875" fmla="*/ 2239928 w 3807946"/>
                <a:gd name="connsiteY1875" fmla="*/ 17384 h 3807946"/>
                <a:gd name="connsiteX1876" fmla="*/ 2226131 w 3807946"/>
                <a:gd name="connsiteY1876" fmla="*/ 17384 h 3807946"/>
                <a:gd name="connsiteX1877" fmla="*/ 2217439 w 3807946"/>
                <a:gd name="connsiteY1877" fmla="*/ 8692 h 3807946"/>
                <a:gd name="connsiteX1878" fmla="*/ 2226131 w 3807946"/>
                <a:gd name="connsiteY1878" fmla="*/ 0 h 3807946"/>
                <a:gd name="connsiteX1879" fmla="*/ 2239928 w 3807946"/>
                <a:gd name="connsiteY1879" fmla="*/ 0 h 3807946"/>
                <a:gd name="connsiteX1880" fmla="*/ 2248620 w 3807946"/>
                <a:gd name="connsiteY1880" fmla="*/ 8692 h 3807946"/>
                <a:gd name="connsiteX1881" fmla="*/ 2239928 w 3807946"/>
                <a:gd name="connsiteY1881" fmla="*/ 17384 h 3807946"/>
                <a:gd name="connsiteX1882" fmla="*/ 2191639 w 3807946"/>
                <a:gd name="connsiteY1882" fmla="*/ 17384 h 3807946"/>
                <a:gd name="connsiteX1883" fmla="*/ 2177842 w 3807946"/>
                <a:gd name="connsiteY1883" fmla="*/ 17384 h 3807946"/>
                <a:gd name="connsiteX1884" fmla="*/ 2169150 w 3807946"/>
                <a:gd name="connsiteY1884" fmla="*/ 8692 h 3807946"/>
                <a:gd name="connsiteX1885" fmla="*/ 2177842 w 3807946"/>
                <a:gd name="connsiteY1885" fmla="*/ 0 h 3807946"/>
                <a:gd name="connsiteX1886" fmla="*/ 2191639 w 3807946"/>
                <a:gd name="connsiteY1886" fmla="*/ 0 h 3807946"/>
                <a:gd name="connsiteX1887" fmla="*/ 2200331 w 3807946"/>
                <a:gd name="connsiteY1887" fmla="*/ 8692 h 3807946"/>
                <a:gd name="connsiteX1888" fmla="*/ 2191639 w 3807946"/>
                <a:gd name="connsiteY1888" fmla="*/ 17384 h 3807946"/>
                <a:gd name="connsiteX1889" fmla="*/ 2143350 w 3807946"/>
                <a:gd name="connsiteY1889" fmla="*/ 17384 h 3807946"/>
                <a:gd name="connsiteX1890" fmla="*/ 2129553 w 3807946"/>
                <a:gd name="connsiteY1890" fmla="*/ 17384 h 3807946"/>
                <a:gd name="connsiteX1891" fmla="*/ 2120861 w 3807946"/>
                <a:gd name="connsiteY1891" fmla="*/ 8692 h 3807946"/>
                <a:gd name="connsiteX1892" fmla="*/ 2129553 w 3807946"/>
                <a:gd name="connsiteY1892" fmla="*/ 0 h 3807946"/>
                <a:gd name="connsiteX1893" fmla="*/ 2143350 w 3807946"/>
                <a:gd name="connsiteY1893" fmla="*/ 0 h 3807946"/>
                <a:gd name="connsiteX1894" fmla="*/ 2152042 w 3807946"/>
                <a:gd name="connsiteY1894" fmla="*/ 8692 h 3807946"/>
                <a:gd name="connsiteX1895" fmla="*/ 2143350 w 3807946"/>
                <a:gd name="connsiteY1895" fmla="*/ 17384 h 3807946"/>
                <a:gd name="connsiteX1896" fmla="*/ 2094923 w 3807946"/>
                <a:gd name="connsiteY1896" fmla="*/ 17384 h 3807946"/>
                <a:gd name="connsiteX1897" fmla="*/ 2081126 w 3807946"/>
                <a:gd name="connsiteY1897" fmla="*/ 17384 h 3807946"/>
                <a:gd name="connsiteX1898" fmla="*/ 2072433 w 3807946"/>
                <a:gd name="connsiteY1898" fmla="*/ 8692 h 3807946"/>
                <a:gd name="connsiteX1899" fmla="*/ 2081126 w 3807946"/>
                <a:gd name="connsiteY1899" fmla="*/ 0 h 3807946"/>
                <a:gd name="connsiteX1900" fmla="*/ 2094923 w 3807946"/>
                <a:gd name="connsiteY1900" fmla="*/ 0 h 3807946"/>
                <a:gd name="connsiteX1901" fmla="*/ 2103615 w 3807946"/>
                <a:gd name="connsiteY1901" fmla="*/ 8692 h 3807946"/>
                <a:gd name="connsiteX1902" fmla="*/ 2094923 w 3807946"/>
                <a:gd name="connsiteY1902" fmla="*/ 17384 h 3807946"/>
                <a:gd name="connsiteX1903" fmla="*/ 2046633 w 3807946"/>
                <a:gd name="connsiteY1903" fmla="*/ 17384 h 3807946"/>
                <a:gd name="connsiteX1904" fmla="*/ 2032836 w 3807946"/>
                <a:gd name="connsiteY1904" fmla="*/ 17384 h 3807946"/>
                <a:gd name="connsiteX1905" fmla="*/ 2024144 w 3807946"/>
                <a:gd name="connsiteY1905" fmla="*/ 8692 h 3807946"/>
                <a:gd name="connsiteX1906" fmla="*/ 2032836 w 3807946"/>
                <a:gd name="connsiteY1906" fmla="*/ 0 h 3807946"/>
                <a:gd name="connsiteX1907" fmla="*/ 2046633 w 3807946"/>
                <a:gd name="connsiteY1907" fmla="*/ 0 h 3807946"/>
                <a:gd name="connsiteX1908" fmla="*/ 2055325 w 3807946"/>
                <a:gd name="connsiteY1908" fmla="*/ 8692 h 3807946"/>
                <a:gd name="connsiteX1909" fmla="*/ 2046633 w 3807946"/>
                <a:gd name="connsiteY1909" fmla="*/ 17384 h 3807946"/>
                <a:gd name="connsiteX1910" fmla="*/ 1998206 w 3807946"/>
                <a:gd name="connsiteY1910" fmla="*/ 17384 h 3807946"/>
                <a:gd name="connsiteX1911" fmla="*/ 1984410 w 3807946"/>
                <a:gd name="connsiteY1911" fmla="*/ 17384 h 3807946"/>
                <a:gd name="connsiteX1912" fmla="*/ 1975717 w 3807946"/>
                <a:gd name="connsiteY1912" fmla="*/ 8692 h 3807946"/>
                <a:gd name="connsiteX1913" fmla="*/ 1984410 w 3807946"/>
                <a:gd name="connsiteY1913" fmla="*/ 0 h 3807946"/>
                <a:gd name="connsiteX1914" fmla="*/ 1998206 w 3807946"/>
                <a:gd name="connsiteY1914" fmla="*/ 0 h 3807946"/>
                <a:gd name="connsiteX1915" fmla="*/ 2006898 w 3807946"/>
                <a:gd name="connsiteY1915" fmla="*/ 8692 h 3807946"/>
                <a:gd name="connsiteX1916" fmla="*/ 1998206 w 3807946"/>
                <a:gd name="connsiteY1916" fmla="*/ 17384 h 3807946"/>
                <a:gd name="connsiteX1917" fmla="*/ 1949917 w 3807946"/>
                <a:gd name="connsiteY1917" fmla="*/ 17384 h 3807946"/>
                <a:gd name="connsiteX1918" fmla="*/ 1936120 w 3807946"/>
                <a:gd name="connsiteY1918" fmla="*/ 17384 h 3807946"/>
                <a:gd name="connsiteX1919" fmla="*/ 1927428 w 3807946"/>
                <a:gd name="connsiteY1919" fmla="*/ 8692 h 3807946"/>
                <a:gd name="connsiteX1920" fmla="*/ 1936120 w 3807946"/>
                <a:gd name="connsiteY1920" fmla="*/ 0 h 3807946"/>
                <a:gd name="connsiteX1921" fmla="*/ 1949917 w 3807946"/>
                <a:gd name="connsiteY1921" fmla="*/ 0 h 3807946"/>
                <a:gd name="connsiteX1922" fmla="*/ 1958609 w 3807946"/>
                <a:gd name="connsiteY1922" fmla="*/ 8692 h 3807946"/>
                <a:gd name="connsiteX1923" fmla="*/ 1949917 w 3807946"/>
                <a:gd name="connsiteY1923" fmla="*/ 17384 h 3807946"/>
                <a:gd name="connsiteX1924" fmla="*/ 1901628 w 3807946"/>
                <a:gd name="connsiteY1924" fmla="*/ 17384 h 3807946"/>
                <a:gd name="connsiteX1925" fmla="*/ 1887831 w 3807946"/>
                <a:gd name="connsiteY1925" fmla="*/ 17384 h 3807946"/>
                <a:gd name="connsiteX1926" fmla="*/ 1879139 w 3807946"/>
                <a:gd name="connsiteY1926" fmla="*/ 8692 h 3807946"/>
                <a:gd name="connsiteX1927" fmla="*/ 1887831 w 3807946"/>
                <a:gd name="connsiteY1927" fmla="*/ 0 h 3807946"/>
                <a:gd name="connsiteX1928" fmla="*/ 1901628 w 3807946"/>
                <a:gd name="connsiteY1928" fmla="*/ 0 h 3807946"/>
                <a:gd name="connsiteX1929" fmla="*/ 1910320 w 3807946"/>
                <a:gd name="connsiteY1929" fmla="*/ 8692 h 3807946"/>
                <a:gd name="connsiteX1930" fmla="*/ 1901628 w 3807946"/>
                <a:gd name="connsiteY1930" fmla="*/ 17384 h 3807946"/>
                <a:gd name="connsiteX1931" fmla="*/ 1853201 w 3807946"/>
                <a:gd name="connsiteY1931" fmla="*/ 17384 h 3807946"/>
                <a:gd name="connsiteX1932" fmla="*/ 1839404 w 3807946"/>
                <a:gd name="connsiteY1932" fmla="*/ 17384 h 3807946"/>
                <a:gd name="connsiteX1933" fmla="*/ 1830712 w 3807946"/>
                <a:gd name="connsiteY1933" fmla="*/ 8692 h 3807946"/>
                <a:gd name="connsiteX1934" fmla="*/ 1839404 w 3807946"/>
                <a:gd name="connsiteY1934" fmla="*/ 0 h 3807946"/>
                <a:gd name="connsiteX1935" fmla="*/ 1853201 w 3807946"/>
                <a:gd name="connsiteY1935" fmla="*/ 0 h 3807946"/>
                <a:gd name="connsiteX1936" fmla="*/ 1861893 w 3807946"/>
                <a:gd name="connsiteY1936" fmla="*/ 8692 h 3807946"/>
                <a:gd name="connsiteX1937" fmla="*/ 1853201 w 3807946"/>
                <a:gd name="connsiteY1937" fmla="*/ 17384 h 3807946"/>
                <a:gd name="connsiteX1938" fmla="*/ 1804912 w 3807946"/>
                <a:gd name="connsiteY1938" fmla="*/ 17384 h 3807946"/>
                <a:gd name="connsiteX1939" fmla="*/ 1791115 w 3807946"/>
                <a:gd name="connsiteY1939" fmla="*/ 17384 h 3807946"/>
                <a:gd name="connsiteX1940" fmla="*/ 1782423 w 3807946"/>
                <a:gd name="connsiteY1940" fmla="*/ 8692 h 3807946"/>
                <a:gd name="connsiteX1941" fmla="*/ 1791115 w 3807946"/>
                <a:gd name="connsiteY1941" fmla="*/ 0 h 3807946"/>
                <a:gd name="connsiteX1942" fmla="*/ 1804912 w 3807946"/>
                <a:gd name="connsiteY1942" fmla="*/ 0 h 3807946"/>
                <a:gd name="connsiteX1943" fmla="*/ 1813604 w 3807946"/>
                <a:gd name="connsiteY1943" fmla="*/ 8692 h 3807946"/>
                <a:gd name="connsiteX1944" fmla="*/ 1804912 w 3807946"/>
                <a:gd name="connsiteY1944" fmla="*/ 17384 h 3807946"/>
                <a:gd name="connsiteX1945" fmla="*/ 1756484 w 3807946"/>
                <a:gd name="connsiteY1945" fmla="*/ 17384 h 3807946"/>
                <a:gd name="connsiteX1946" fmla="*/ 1742687 w 3807946"/>
                <a:gd name="connsiteY1946" fmla="*/ 17384 h 3807946"/>
                <a:gd name="connsiteX1947" fmla="*/ 1733995 w 3807946"/>
                <a:gd name="connsiteY1947" fmla="*/ 8692 h 3807946"/>
                <a:gd name="connsiteX1948" fmla="*/ 1742687 w 3807946"/>
                <a:gd name="connsiteY1948" fmla="*/ 0 h 3807946"/>
                <a:gd name="connsiteX1949" fmla="*/ 1756484 w 3807946"/>
                <a:gd name="connsiteY1949" fmla="*/ 0 h 3807946"/>
                <a:gd name="connsiteX1950" fmla="*/ 1765177 w 3807946"/>
                <a:gd name="connsiteY1950" fmla="*/ 8692 h 3807946"/>
                <a:gd name="connsiteX1951" fmla="*/ 1756484 w 3807946"/>
                <a:gd name="connsiteY1951" fmla="*/ 17384 h 3807946"/>
                <a:gd name="connsiteX1952" fmla="*/ 1708195 w 3807946"/>
                <a:gd name="connsiteY1952" fmla="*/ 17384 h 3807946"/>
                <a:gd name="connsiteX1953" fmla="*/ 1694398 w 3807946"/>
                <a:gd name="connsiteY1953" fmla="*/ 17384 h 3807946"/>
                <a:gd name="connsiteX1954" fmla="*/ 1685706 w 3807946"/>
                <a:gd name="connsiteY1954" fmla="*/ 8692 h 3807946"/>
                <a:gd name="connsiteX1955" fmla="*/ 1694398 w 3807946"/>
                <a:gd name="connsiteY1955" fmla="*/ 0 h 3807946"/>
                <a:gd name="connsiteX1956" fmla="*/ 1708195 w 3807946"/>
                <a:gd name="connsiteY1956" fmla="*/ 0 h 3807946"/>
                <a:gd name="connsiteX1957" fmla="*/ 1716887 w 3807946"/>
                <a:gd name="connsiteY1957" fmla="*/ 8692 h 3807946"/>
                <a:gd name="connsiteX1958" fmla="*/ 1708195 w 3807946"/>
                <a:gd name="connsiteY1958" fmla="*/ 17384 h 3807946"/>
                <a:gd name="connsiteX1959" fmla="*/ 1659768 w 3807946"/>
                <a:gd name="connsiteY1959" fmla="*/ 17384 h 3807946"/>
                <a:gd name="connsiteX1960" fmla="*/ 1645971 w 3807946"/>
                <a:gd name="connsiteY1960" fmla="*/ 17384 h 3807946"/>
                <a:gd name="connsiteX1961" fmla="*/ 1637279 w 3807946"/>
                <a:gd name="connsiteY1961" fmla="*/ 8692 h 3807946"/>
                <a:gd name="connsiteX1962" fmla="*/ 1645971 w 3807946"/>
                <a:gd name="connsiteY1962" fmla="*/ 0 h 3807946"/>
                <a:gd name="connsiteX1963" fmla="*/ 1659768 w 3807946"/>
                <a:gd name="connsiteY1963" fmla="*/ 0 h 3807946"/>
                <a:gd name="connsiteX1964" fmla="*/ 1668460 w 3807946"/>
                <a:gd name="connsiteY1964" fmla="*/ 8692 h 3807946"/>
                <a:gd name="connsiteX1965" fmla="*/ 1659768 w 3807946"/>
                <a:gd name="connsiteY1965" fmla="*/ 17384 h 3807946"/>
                <a:gd name="connsiteX1966" fmla="*/ 1611479 w 3807946"/>
                <a:gd name="connsiteY1966" fmla="*/ 17384 h 3807946"/>
                <a:gd name="connsiteX1967" fmla="*/ 1597682 w 3807946"/>
                <a:gd name="connsiteY1967" fmla="*/ 17384 h 3807946"/>
                <a:gd name="connsiteX1968" fmla="*/ 1588990 w 3807946"/>
                <a:gd name="connsiteY1968" fmla="*/ 8692 h 3807946"/>
                <a:gd name="connsiteX1969" fmla="*/ 1597682 w 3807946"/>
                <a:gd name="connsiteY1969" fmla="*/ 0 h 3807946"/>
                <a:gd name="connsiteX1970" fmla="*/ 1611479 w 3807946"/>
                <a:gd name="connsiteY1970" fmla="*/ 0 h 3807946"/>
                <a:gd name="connsiteX1971" fmla="*/ 1620171 w 3807946"/>
                <a:gd name="connsiteY1971" fmla="*/ 8692 h 3807946"/>
                <a:gd name="connsiteX1972" fmla="*/ 1611479 w 3807946"/>
                <a:gd name="connsiteY1972" fmla="*/ 17384 h 3807946"/>
                <a:gd name="connsiteX1973" fmla="*/ 1563190 w 3807946"/>
                <a:gd name="connsiteY1973" fmla="*/ 17384 h 3807946"/>
                <a:gd name="connsiteX1974" fmla="*/ 1549393 w 3807946"/>
                <a:gd name="connsiteY1974" fmla="*/ 17384 h 3807946"/>
                <a:gd name="connsiteX1975" fmla="*/ 1540701 w 3807946"/>
                <a:gd name="connsiteY1975" fmla="*/ 8692 h 3807946"/>
                <a:gd name="connsiteX1976" fmla="*/ 1549393 w 3807946"/>
                <a:gd name="connsiteY1976" fmla="*/ 0 h 3807946"/>
                <a:gd name="connsiteX1977" fmla="*/ 1563190 w 3807946"/>
                <a:gd name="connsiteY1977" fmla="*/ 0 h 3807946"/>
                <a:gd name="connsiteX1978" fmla="*/ 1571882 w 3807946"/>
                <a:gd name="connsiteY1978" fmla="*/ 8692 h 3807946"/>
                <a:gd name="connsiteX1979" fmla="*/ 1563190 w 3807946"/>
                <a:gd name="connsiteY1979" fmla="*/ 17384 h 3807946"/>
                <a:gd name="connsiteX1980" fmla="*/ 1514763 w 3807946"/>
                <a:gd name="connsiteY1980" fmla="*/ 17384 h 3807946"/>
                <a:gd name="connsiteX1981" fmla="*/ 1500966 w 3807946"/>
                <a:gd name="connsiteY1981" fmla="*/ 17384 h 3807946"/>
                <a:gd name="connsiteX1982" fmla="*/ 1492274 w 3807946"/>
                <a:gd name="connsiteY1982" fmla="*/ 8692 h 3807946"/>
                <a:gd name="connsiteX1983" fmla="*/ 1500966 w 3807946"/>
                <a:gd name="connsiteY1983" fmla="*/ 0 h 3807946"/>
                <a:gd name="connsiteX1984" fmla="*/ 1514763 w 3807946"/>
                <a:gd name="connsiteY1984" fmla="*/ 0 h 3807946"/>
                <a:gd name="connsiteX1985" fmla="*/ 1523455 w 3807946"/>
                <a:gd name="connsiteY1985" fmla="*/ 8692 h 3807946"/>
                <a:gd name="connsiteX1986" fmla="*/ 1514763 w 3807946"/>
                <a:gd name="connsiteY1986" fmla="*/ 17384 h 3807946"/>
                <a:gd name="connsiteX1987" fmla="*/ 1466474 w 3807946"/>
                <a:gd name="connsiteY1987" fmla="*/ 17384 h 3807946"/>
                <a:gd name="connsiteX1988" fmla="*/ 1452677 w 3807946"/>
                <a:gd name="connsiteY1988" fmla="*/ 17384 h 3807946"/>
                <a:gd name="connsiteX1989" fmla="*/ 1443985 w 3807946"/>
                <a:gd name="connsiteY1989" fmla="*/ 8692 h 3807946"/>
                <a:gd name="connsiteX1990" fmla="*/ 1452677 w 3807946"/>
                <a:gd name="connsiteY1990" fmla="*/ 0 h 3807946"/>
                <a:gd name="connsiteX1991" fmla="*/ 1466474 w 3807946"/>
                <a:gd name="connsiteY1991" fmla="*/ 0 h 3807946"/>
                <a:gd name="connsiteX1992" fmla="*/ 1475166 w 3807946"/>
                <a:gd name="connsiteY1992" fmla="*/ 8692 h 3807946"/>
                <a:gd name="connsiteX1993" fmla="*/ 1466474 w 3807946"/>
                <a:gd name="connsiteY1993" fmla="*/ 17384 h 3807946"/>
                <a:gd name="connsiteX1994" fmla="*/ 1418046 w 3807946"/>
                <a:gd name="connsiteY1994" fmla="*/ 17384 h 3807946"/>
                <a:gd name="connsiteX1995" fmla="*/ 1404249 w 3807946"/>
                <a:gd name="connsiteY1995" fmla="*/ 17384 h 3807946"/>
                <a:gd name="connsiteX1996" fmla="*/ 1395557 w 3807946"/>
                <a:gd name="connsiteY1996" fmla="*/ 8692 h 3807946"/>
                <a:gd name="connsiteX1997" fmla="*/ 1404249 w 3807946"/>
                <a:gd name="connsiteY1997" fmla="*/ 0 h 3807946"/>
                <a:gd name="connsiteX1998" fmla="*/ 1418046 w 3807946"/>
                <a:gd name="connsiteY1998" fmla="*/ 0 h 3807946"/>
                <a:gd name="connsiteX1999" fmla="*/ 1426738 w 3807946"/>
                <a:gd name="connsiteY1999" fmla="*/ 8692 h 3807946"/>
                <a:gd name="connsiteX2000" fmla="*/ 1418046 w 3807946"/>
                <a:gd name="connsiteY2000" fmla="*/ 17384 h 3807946"/>
                <a:gd name="connsiteX2001" fmla="*/ 1369757 w 3807946"/>
                <a:gd name="connsiteY2001" fmla="*/ 17384 h 3807946"/>
                <a:gd name="connsiteX2002" fmla="*/ 1355960 w 3807946"/>
                <a:gd name="connsiteY2002" fmla="*/ 17384 h 3807946"/>
                <a:gd name="connsiteX2003" fmla="*/ 1347268 w 3807946"/>
                <a:gd name="connsiteY2003" fmla="*/ 8692 h 3807946"/>
                <a:gd name="connsiteX2004" fmla="*/ 1355960 w 3807946"/>
                <a:gd name="connsiteY2004" fmla="*/ 0 h 3807946"/>
                <a:gd name="connsiteX2005" fmla="*/ 1369757 w 3807946"/>
                <a:gd name="connsiteY2005" fmla="*/ 0 h 3807946"/>
                <a:gd name="connsiteX2006" fmla="*/ 1378449 w 3807946"/>
                <a:gd name="connsiteY2006" fmla="*/ 8692 h 3807946"/>
                <a:gd name="connsiteX2007" fmla="*/ 1369757 w 3807946"/>
                <a:gd name="connsiteY2007" fmla="*/ 17384 h 3807946"/>
                <a:gd name="connsiteX2008" fmla="*/ 1321468 w 3807946"/>
                <a:gd name="connsiteY2008" fmla="*/ 17384 h 3807946"/>
                <a:gd name="connsiteX2009" fmla="*/ 1307671 w 3807946"/>
                <a:gd name="connsiteY2009" fmla="*/ 17384 h 3807946"/>
                <a:gd name="connsiteX2010" fmla="*/ 1298979 w 3807946"/>
                <a:gd name="connsiteY2010" fmla="*/ 8692 h 3807946"/>
                <a:gd name="connsiteX2011" fmla="*/ 1307671 w 3807946"/>
                <a:gd name="connsiteY2011" fmla="*/ 0 h 3807946"/>
                <a:gd name="connsiteX2012" fmla="*/ 1321468 w 3807946"/>
                <a:gd name="connsiteY2012" fmla="*/ 0 h 3807946"/>
                <a:gd name="connsiteX2013" fmla="*/ 1330160 w 3807946"/>
                <a:gd name="connsiteY2013" fmla="*/ 8692 h 3807946"/>
                <a:gd name="connsiteX2014" fmla="*/ 1321468 w 3807946"/>
                <a:gd name="connsiteY2014" fmla="*/ 17384 h 3807946"/>
                <a:gd name="connsiteX2015" fmla="*/ 1273041 w 3807946"/>
                <a:gd name="connsiteY2015" fmla="*/ 17384 h 3807946"/>
                <a:gd name="connsiteX2016" fmla="*/ 1259244 w 3807946"/>
                <a:gd name="connsiteY2016" fmla="*/ 17384 h 3807946"/>
                <a:gd name="connsiteX2017" fmla="*/ 1250552 w 3807946"/>
                <a:gd name="connsiteY2017" fmla="*/ 8692 h 3807946"/>
                <a:gd name="connsiteX2018" fmla="*/ 1259244 w 3807946"/>
                <a:gd name="connsiteY2018" fmla="*/ 0 h 3807946"/>
                <a:gd name="connsiteX2019" fmla="*/ 1273041 w 3807946"/>
                <a:gd name="connsiteY2019" fmla="*/ 0 h 3807946"/>
                <a:gd name="connsiteX2020" fmla="*/ 1281733 w 3807946"/>
                <a:gd name="connsiteY2020" fmla="*/ 8692 h 3807946"/>
                <a:gd name="connsiteX2021" fmla="*/ 1273041 w 3807946"/>
                <a:gd name="connsiteY2021" fmla="*/ 17384 h 3807946"/>
                <a:gd name="connsiteX2022" fmla="*/ 1224752 w 3807946"/>
                <a:gd name="connsiteY2022" fmla="*/ 17384 h 3807946"/>
                <a:gd name="connsiteX2023" fmla="*/ 1210955 w 3807946"/>
                <a:gd name="connsiteY2023" fmla="*/ 17384 h 3807946"/>
                <a:gd name="connsiteX2024" fmla="*/ 1202263 w 3807946"/>
                <a:gd name="connsiteY2024" fmla="*/ 8692 h 3807946"/>
                <a:gd name="connsiteX2025" fmla="*/ 1210955 w 3807946"/>
                <a:gd name="connsiteY2025" fmla="*/ 0 h 3807946"/>
                <a:gd name="connsiteX2026" fmla="*/ 1224752 w 3807946"/>
                <a:gd name="connsiteY2026" fmla="*/ 0 h 3807946"/>
                <a:gd name="connsiteX2027" fmla="*/ 1233444 w 3807946"/>
                <a:gd name="connsiteY2027" fmla="*/ 8692 h 3807946"/>
                <a:gd name="connsiteX2028" fmla="*/ 1224752 w 3807946"/>
                <a:gd name="connsiteY2028" fmla="*/ 17384 h 3807946"/>
                <a:gd name="connsiteX2029" fmla="*/ 1176325 w 3807946"/>
                <a:gd name="connsiteY2029" fmla="*/ 17384 h 3807946"/>
                <a:gd name="connsiteX2030" fmla="*/ 1162528 w 3807946"/>
                <a:gd name="connsiteY2030" fmla="*/ 17384 h 3807946"/>
                <a:gd name="connsiteX2031" fmla="*/ 1153836 w 3807946"/>
                <a:gd name="connsiteY2031" fmla="*/ 8692 h 3807946"/>
                <a:gd name="connsiteX2032" fmla="*/ 1162528 w 3807946"/>
                <a:gd name="connsiteY2032" fmla="*/ 0 h 3807946"/>
                <a:gd name="connsiteX2033" fmla="*/ 1176325 w 3807946"/>
                <a:gd name="connsiteY2033" fmla="*/ 0 h 3807946"/>
                <a:gd name="connsiteX2034" fmla="*/ 1185017 w 3807946"/>
                <a:gd name="connsiteY2034" fmla="*/ 8692 h 3807946"/>
                <a:gd name="connsiteX2035" fmla="*/ 1176325 w 3807946"/>
                <a:gd name="connsiteY2035" fmla="*/ 17384 h 3807946"/>
                <a:gd name="connsiteX2036" fmla="*/ 1128035 w 3807946"/>
                <a:gd name="connsiteY2036" fmla="*/ 17384 h 3807946"/>
                <a:gd name="connsiteX2037" fmla="*/ 1114238 w 3807946"/>
                <a:gd name="connsiteY2037" fmla="*/ 17384 h 3807946"/>
                <a:gd name="connsiteX2038" fmla="*/ 1105546 w 3807946"/>
                <a:gd name="connsiteY2038" fmla="*/ 8692 h 3807946"/>
                <a:gd name="connsiteX2039" fmla="*/ 1114238 w 3807946"/>
                <a:gd name="connsiteY2039" fmla="*/ 0 h 3807946"/>
                <a:gd name="connsiteX2040" fmla="*/ 1128035 w 3807946"/>
                <a:gd name="connsiteY2040" fmla="*/ 0 h 3807946"/>
                <a:gd name="connsiteX2041" fmla="*/ 1136728 w 3807946"/>
                <a:gd name="connsiteY2041" fmla="*/ 8692 h 3807946"/>
                <a:gd name="connsiteX2042" fmla="*/ 1128035 w 3807946"/>
                <a:gd name="connsiteY2042" fmla="*/ 17384 h 3807946"/>
                <a:gd name="connsiteX2043" fmla="*/ 1079608 w 3807946"/>
                <a:gd name="connsiteY2043" fmla="*/ 17384 h 3807946"/>
                <a:gd name="connsiteX2044" fmla="*/ 1065811 w 3807946"/>
                <a:gd name="connsiteY2044" fmla="*/ 17384 h 3807946"/>
                <a:gd name="connsiteX2045" fmla="*/ 1057119 w 3807946"/>
                <a:gd name="connsiteY2045" fmla="*/ 8692 h 3807946"/>
                <a:gd name="connsiteX2046" fmla="*/ 1065811 w 3807946"/>
                <a:gd name="connsiteY2046" fmla="*/ 0 h 3807946"/>
                <a:gd name="connsiteX2047" fmla="*/ 1079608 w 3807946"/>
                <a:gd name="connsiteY2047" fmla="*/ 0 h 3807946"/>
                <a:gd name="connsiteX2048" fmla="*/ 1088300 w 3807946"/>
                <a:gd name="connsiteY2048" fmla="*/ 8692 h 3807946"/>
                <a:gd name="connsiteX2049" fmla="*/ 1079608 w 3807946"/>
                <a:gd name="connsiteY2049" fmla="*/ 17384 h 3807946"/>
                <a:gd name="connsiteX2050" fmla="*/ 1031319 w 3807946"/>
                <a:gd name="connsiteY2050" fmla="*/ 17384 h 3807946"/>
                <a:gd name="connsiteX2051" fmla="*/ 1017522 w 3807946"/>
                <a:gd name="connsiteY2051" fmla="*/ 17384 h 3807946"/>
                <a:gd name="connsiteX2052" fmla="*/ 1008830 w 3807946"/>
                <a:gd name="connsiteY2052" fmla="*/ 8692 h 3807946"/>
                <a:gd name="connsiteX2053" fmla="*/ 1017522 w 3807946"/>
                <a:gd name="connsiteY2053" fmla="*/ 0 h 3807946"/>
                <a:gd name="connsiteX2054" fmla="*/ 1031319 w 3807946"/>
                <a:gd name="connsiteY2054" fmla="*/ 0 h 3807946"/>
                <a:gd name="connsiteX2055" fmla="*/ 1040011 w 3807946"/>
                <a:gd name="connsiteY2055" fmla="*/ 8692 h 3807946"/>
                <a:gd name="connsiteX2056" fmla="*/ 1031319 w 3807946"/>
                <a:gd name="connsiteY2056" fmla="*/ 17384 h 3807946"/>
                <a:gd name="connsiteX2057" fmla="*/ 983030 w 3807946"/>
                <a:gd name="connsiteY2057" fmla="*/ 17384 h 3807946"/>
                <a:gd name="connsiteX2058" fmla="*/ 969233 w 3807946"/>
                <a:gd name="connsiteY2058" fmla="*/ 17384 h 3807946"/>
                <a:gd name="connsiteX2059" fmla="*/ 960541 w 3807946"/>
                <a:gd name="connsiteY2059" fmla="*/ 8692 h 3807946"/>
                <a:gd name="connsiteX2060" fmla="*/ 969233 w 3807946"/>
                <a:gd name="connsiteY2060" fmla="*/ 0 h 3807946"/>
                <a:gd name="connsiteX2061" fmla="*/ 983030 w 3807946"/>
                <a:gd name="connsiteY2061" fmla="*/ 0 h 3807946"/>
                <a:gd name="connsiteX2062" fmla="*/ 991722 w 3807946"/>
                <a:gd name="connsiteY2062" fmla="*/ 8692 h 3807946"/>
                <a:gd name="connsiteX2063" fmla="*/ 983030 w 3807946"/>
                <a:gd name="connsiteY2063" fmla="*/ 17384 h 3807946"/>
                <a:gd name="connsiteX2064" fmla="*/ 934602 w 3807946"/>
                <a:gd name="connsiteY2064" fmla="*/ 17384 h 3807946"/>
                <a:gd name="connsiteX2065" fmla="*/ 920806 w 3807946"/>
                <a:gd name="connsiteY2065" fmla="*/ 17384 h 3807946"/>
                <a:gd name="connsiteX2066" fmla="*/ 912114 w 3807946"/>
                <a:gd name="connsiteY2066" fmla="*/ 8692 h 3807946"/>
                <a:gd name="connsiteX2067" fmla="*/ 920806 w 3807946"/>
                <a:gd name="connsiteY2067" fmla="*/ 0 h 3807946"/>
                <a:gd name="connsiteX2068" fmla="*/ 934602 w 3807946"/>
                <a:gd name="connsiteY2068" fmla="*/ 0 h 3807946"/>
                <a:gd name="connsiteX2069" fmla="*/ 943295 w 3807946"/>
                <a:gd name="connsiteY2069" fmla="*/ 8692 h 3807946"/>
                <a:gd name="connsiteX2070" fmla="*/ 934602 w 3807946"/>
                <a:gd name="connsiteY2070" fmla="*/ 17384 h 3807946"/>
                <a:gd name="connsiteX2071" fmla="*/ 886313 w 3807946"/>
                <a:gd name="connsiteY2071" fmla="*/ 17384 h 3807946"/>
                <a:gd name="connsiteX2072" fmla="*/ 872516 w 3807946"/>
                <a:gd name="connsiteY2072" fmla="*/ 17384 h 3807946"/>
                <a:gd name="connsiteX2073" fmla="*/ 863825 w 3807946"/>
                <a:gd name="connsiteY2073" fmla="*/ 8692 h 3807946"/>
                <a:gd name="connsiteX2074" fmla="*/ 872516 w 3807946"/>
                <a:gd name="connsiteY2074" fmla="*/ 0 h 3807946"/>
                <a:gd name="connsiteX2075" fmla="*/ 886313 w 3807946"/>
                <a:gd name="connsiteY2075" fmla="*/ 0 h 3807946"/>
                <a:gd name="connsiteX2076" fmla="*/ 895005 w 3807946"/>
                <a:gd name="connsiteY2076" fmla="*/ 8692 h 3807946"/>
                <a:gd name="connsiteX2077" fmla="*/ 886313 w 3807946"/>
                <a:gd name="connsiteY2077" fmla="*/ 17384 h 3807946"/>
                <a:gd name="connsiteX2078" fmla="*/ 837886 w 3807946"/>
                <a:gd name="connsiteY2078" fmla="*/ 17384 h 3807946"/>
                <a:gd name="connsiteX2079" fmla="*/ 824089 w 3807946"/>
                <a:gd name="connsiteY2079" fmla="*/ 17384 h 3807946"/>
                <a:gd name="connsiteX2080" fmla="*/ 815397 w 3807946"/>
                <a:gd name="connsiteY2080" fmla="*/ 8692 h 3807946"/>
                <a:gd name="connsiteX2081" fmla="*/ 824089 w 3807946"/>
                <a:gd name="connsiteY2081" fmla="*/ 0 h 3807946"/>
                <a:gd name="connsiteX2082" fmla="*/ 837886 w 3807946"/>
                <a:gd name="connsiteY2082" fmla="*/ 0 h 3807946"/>
                <a:gd name="connsiteX2083" fmla="*/ 846579 w 3807946"/>
                <a:gd name="connsiteY2083" fmla="*/ 8692 h 3807946"/>
                <a:gd name="connsiteX2084" fmla="*/ 837886 w 3807946"/>
                <a:gd name="connsiteY2084" fmla="*/ 17384 h 3807946"/>
                <a:gd name="connsiteX2085" fmla="*/ 789597 w 3807946"/>
                <a:gd name="connsiteY2085" fmla="*/ 17384 h 3807946"/>
                <a:gd name="connsiteX2086" fmla="*/ 775800 w 3807946"/>
                <a:gd name="connsiteY2086" fmla="*/ 17384 h 3807946"/>
                <a:gd name="connsiteX2087" fmla="*/ 767108 w 3807946"/>
                <a:gd name="connsiteY2087" fmla="*/ 8692 h 3807946"/>
                <a:gd name="connsiteX2088" fmla="*/ 775800 w 3807946"/>
                <a:gd name="connsiteY2088" fmla="*/ 0 h 3807946"/>
                <a:gd name="connsiteX2089" fmla="*/ 789597 w 3807946"/>
                <a:gd name="connsiteY2089" fmla="*/ 0 h 3807946"/>
                <a:gd name="connsiteX2090" fmla="*/ 798289 w 3807946"/>
                <a:gd name="connsiteY2090" fmla="*/ 8692 h 3807946"/>
                <a:gd name="connsiteX2091" fmla="*/ 789597 w 3807946"/>
                <a:gd name="connsiteY2091" fmla="*/ 17384 h 3807946"/>
                <a:gd name="connsiteX2092" fmla="*/ 741308 w 3807946"/>
                <a:gd name="connsiteY2092" fmla="*/ 17384 h 3807946"/>
                <a:gd name="connsiteX2093" fmla="*/ 727511 w 3807946"/>
                <a:gd name="connsiteY2093" fmla="*/ 17384 h 3807946"/>
                <a:gd name="connsiteX2094" fmla="*/ 718819 w 3807946"/>
                <a:gd name="connsiteY2094" fmla="*/ 8692 h 3807946"/>
                <a:gd name="connsiteX2095" fmla="*/ 727511 w 3807946"/>
                <a:gd name="connsiteY2095" fmla="*/ 0 h 3807946"/>
                <a:gd name="connsiteX2096" fmla="*/ 741308 w 3807946"/>
                <a:gd name="connsiteY2096" fmla="*/ 0 h 3807946"/>
                <a:gd name="connsiteX2097" fmla="*/ 750000 w 3807946"/>
                <a:gd name="connsiteY2097" fmla="*/ 8692 h 3807946"/>
                <a:gd name="connsiteX2098" fmla="*/ 741308 w 3807946"/>
                <a:gd name="connsiteY2098" fmla="*/ 17384 h 3807946"/>
                <a:gd name="connsiteX2099" fmla="*/ 692881 w 3807946"/>
                <a:gd name="connsiteY2099" fmla="*/ 17384 h 3807946"/>
                <a:gd name="connsiteX2100" fmla="*/ 679084 w 3807946"/>
                <a:gd name="connsiteY2100" fmla="*/ 17384 h 3807946"/>
                <a:gd name="connsiteX2101" fmla="*/ 670392 w 3807946"/>
                <a:gd name="connsiteY2101" fmla="*/ 8692 h 3807946"/>
                <a:gd name="connsiteX2102" fmla="*/ 679084 w 3807946"/>
                <a:gd name="connsiteY2102" fmla="*/ 0 h 3807946"/>
                <a:gd name="connsiteX2103" fmla="*/ 692881 w 3807946"/>
                <a:gd name="connsiteY2103" fmla="*/ 0 h 3807946"/>
                <a:gd name="connsiteX2104" fmla="*/ 701573 w 3807946"/>
                <a:gd name="connsiteY2104" fmla="*/ 8692 h 3807946"/>
                <a:gd name="connsiteX2105" fmla="*/ 692881 w 3807946"/>
                <a:gd name="connsiteY2105" fmla="*/ 17384 h 3807946"/>
                <a:gd name="connsiteX2106" fmla="*/ 644592 w 3807946"/>
                <a:gd name="connsiteY2106" fmla="*/ 17384 h 3807946"/>
                <a:gd name="connsiteX2107" fmla="*/ 630795 w 3807946"/>
                <a:gd name="connsiteY2107" fmla="*/ 17384 h 3807946"/>
                <a:gd name="connsiteX2108" fmla="*/ 622103 w 3807946"/>
                <a:gd name="connsiteY2108" fmla="*/ 8692 h 3807946"/>
                <a:gd name="connsiteX2109" fmla="*/ 630795 w 3807946"/>
                <a:gd name="connsiteY2109" fmla="*/ 0 h 3807946"/>
                <a:gd name="connsiteX2110" fmla="*/ 644592 w 3807946"/>
                <a:gd name="connsiteY2110" fmla="*/ 0 h 3807946"/>
                <a:gd name="connsiteX2111" fmla="*/ 653284 w 3807946"/>
                <a:gd name="connsiteY2111" fmla="*/ 8692 h 3807946"/>
                <a:gd name="connsiteX2112" fmla="*/ 644592 w 3807946"/>
                <a:gd name="connsiteY2112" fmla="*/ 17384 h 3807946"/>
                <a:gd name="connsiteX2113" fmla="*/ 596165 w 3807946"/>
                <a:gd name="connsiteY2113" fmla="*/ 17384 h 3807946"/>
                <a:gd name="connsiteX2114" fmla="*/ 582368 w 3807946"/>
                <a:gd name="connsiteY2114" fmla="*/ 17384 h 3807946"/>
                <a:gd name="connsiteX2115" fmla="*/ 573675 w 3807946"/>
                <a:gd name="connsiteY2115" fmla="*/ 8692 h 3807946"/>
                <a:gd name="connsiteX2116" fmla="*/ 582368 w 3807946"/>
                <a:gd name="connsiteY2116" fmla="*/ 0 h 3807946"/>
                <a:gd name="connsiteX2117" fmla="*/ 596165 w 3807946"/>
                <a:gd name="connsiteY2117" fmla="*/ 0 h 3807946"/>
                <a:gd name="connsiteX2118" fmla="*/ 604857 w 3807946"/>
                <a:gd name="connsiteY2118" fmla="*/ 8692 h 3807946"/>
                <a:gd name="connsiteX2119" fmla="*/ 596165 w 3807946"/>
                <a:gd name="connsiteY2119" fmla="*/ 17384 h 3807946"/>
                <a:gd name="connsiteX2120" fmla="*/ 547875 w 3807946"/>
                <a:gd name="connsiteY2120" fmla="*/ 17384 h 3807946"/>
                <a:gd name="connsiteX2121" fmla="*/ 534078 w 3807946"/>
                <a:gd name="connsiteY2121" fmla="*/ 17384 h 3807946"/>
                <a:gd name="connsiteX2122" fmla="*/ 525386 w 3807946"/>
                <a:gd name="connsiteY2122" fmla="*/ 8692 h 3807946"/>
                <a:gd name="connsiteX2123" fmla="*/ 534078 w 3807946"/>
                <a:gd name="connsiteY2123" fmla="*/ 0 h 3807946"/>
                <a:gd name="connsiteX2124" fmla="*/ 547875 w 3807946"/>
                <a:gd name="connsiteY2124" fmla="*/ 0 h 3807946"/>
                <a:gd name="connsiteX2125" fmla="*/ 556567 w 3807946"/>
                <a:gd name="connsiteY2125" fmla="*/ 8692 h 3807946"/>
                <a:gd name="connsiteX2126" fmla="*/ 547875 w 3807946"/>
                <a:gd name="connsiteY2126" fmla="*/ 17384 h 3807946"/>
                <a:gd name="connsiteX2127" fmla="*/ 499586 w 3807946"/>
                <a:gd name="connsiteY2127" fmla="*/ 17384 h 3807946"/>
                <a:gd name="connsiteX2128" fmla="*/ 485789 w 3807946"/>
                <a:gd name="connsiteY2128" fmla="*/ 17384 h 3807946"/>
                <a:gd name="connsiteX2129" fmla="*/ 477097 w 3807946"/>
                <a:gd name="connsiteY2129" fmla="*/ 8692 h 3807946"/>
                <a:gd name="connsiteX2130" fmla="*/ 485789 w 3807946"/>
                <a:gd name="connsiteY2130" fmla="*/ 0 h 3807946"/>
                <a:gd name="connsiteX2131" fmla="*/ 499586 w 3807946"/>
                <a:gd name="connsiteY2131" fmla="*/ 0 h 3807946"/>
                <a:gd name="connsiteX2132" fmla="*/ 508278 w 3807946"/>
                <a:gd name="connsiteY2132" fmla="*/ 8692 h 3807946"/>
                <a:gd name="connsiteX2133" fmla="*/ 499586 w 3807946"/>
                <a:gd name="connsiteY2133" fmla="*/ 17384 h 3807946"/>
                <a:gd name="connsiteX2134" fmla="*/ 451159 w 3807946"/>
                <a:gd name="connsiteY2134" fmla="*/ 17384 h 3807946"/>
                <a:gd name="connsiteX2135" fmla="*/ 437362 w 3807946"/>
                <a:gd name="connsiteY2135" fmla="*/ 17384 h 3807946"/>
                <a:gd name="connsiteX2136" fmla="*/ 428670 w 3807946"/>
                <a:gd name="connsiteY2136" fmla="*/ 8692 h 3807946"/>
                <a:gd name="connsiteX2137" fmla="*/ 437362 w 3807946"/>
                <a:gd name="connsiteY2137" fmla="*/ 0 h 3807946"/>
                <a:gd name="connsiteX2138" fmla="*/ 451159 w 3807946"/>
                <a:gd name="connsiteY2138" fmla="*/ 0 h 3807946"/>
                <a:gd name="connsiteX2139" fmla="*/ 459851 w 3807946"/>
                <a:gd name="connsiteY2139" fmla="*/ 8692 h 3807946"/>
                <a:gd name="connsiteX2140" fmla="*/ 451159 w 3807946"/>
                <a:gd name="connsiteY2140" fmla="*/ 17384 h 3807946"/>
                <a:gd name="connsiteX2141" fmla="*/ 402870 w 3807946"/>
                <a:gd name="connsiteY2141" fmla="*/ 17384 h 3807946"/>
                <a:gd name="connsiteX2142" fmla="*/ 389073 w 3807946"/>
                <a:gd name="connsiteY2142" fmla="*/ 17384 h 3807946"/>
                <a:gd name="connsiteX2143" fmla="*/ 380381 w 3807946"/>
                <a:gd name="connsiteY2143" fmla="*/ 8692 h 3807946"/>
                <a:gd name="connsiteX2144" fmla="*/ 389073 w 3807946"/>
                <a:gd name="connsiteY2144" fmla="*/ 0 h 3807946"/>
                <a:gd name="connsiteX2145" fmla="*/ 402870 w 3807946"/>
                <a:gd name="connsiteY2145" fmla="*/ 0 h 3807946"/>
                <a:gd name="connsiteX2146" fmla="*/ 411562 w 3807946"/>
                <a:gd name="connsiteY2146" fmla="*/ 8692 h 3807946"/>
                <a:gd name="connsiteX2147" fmla="*/ 402870 w 3807946"/>
                <a:gd name="connsiteY2147" fmla="*/ 17384 h 3807946"/>
                <a:gd name="connsiteX2148" fmla="*/ 354443 w 3807946"/>
                <a:gd name="connsiteY2148" fmla="*/ 17384 h 3807946"/>
                <a:gd name="connsiteX2149" fmla="*/ 340646 w 3807946"/>
                <a:gd name="connsiteY2149" fmla="*/ 17384 h 3807946"/>
                <a:gd name="connsiteX2150" fmla="*/ 331954 w 3807946"/>
                <a:gd name="connsiteY2150" fmla="*/ 8692 h 3807946"/>
                <a:gd name="connsiteX2151" fmla="*/ 340646 w 3807946"/>
                <a:gd name="connsiteY2151" fmla="*/ 0 h 3807946"/>
                <a:gd name="connsiteX2152" fmla="*/ 354443 w 3807946"/>
                <a:gd name="connsiteY2152" fmla="*/ 0 h 3807946"/>
                <a:gd name="connsiteX2153" fmla="*/ 363135 w 3807946"/>
                <a:gd name="connsiteY2153" fmla="*/ 8692 h 3807946"/>
                <a:gd name="connsiteX2154" fmla="*/ 354443 w 3807946"/>
                <a:gd name="connsiteY2154" fmla="*/ 17384 h 3807946"/>
                <a:gd name="connsiteX2155" fmla="*/ 306153 w 3807946"/>
                <a:gd name="connsiteY2155" fmla="*/ 17384 h 3807946"/>
                <a:gd name="connsiteX2156" fmla="*/ 292357 w 3807946"/>
                <a:gd name="connsiteY2156" fmla="*/ 17384 h 3807946"/>
                <a:gd name="connsiteX2157" fmla="*/ 283664 w 3807946"/>
                <a:gd name="connsiteY2157" fmla="*/ 8692 h 3807946"/>
                <a:gd name="connsiteX2158" fmla="*/ 292357 w 3807946"/>
                <a:gd name="connsiteY2158" fmla="*/ 0 h 3807946"/>
                <a:gd name="connsiteX2159" fmla="*/ 306153 w 3807946"/>
                <a:gd name="connsiteY2159" fmla="*/ 0 h 3807946"/>
                <a:gd name="connsiteX2160" fmla="*/ 314846 w 3807946"/>
                <a:gd name="connsiteY2160" fmla="*/ 8692 h 3807946"/>
                <a:gd name="connsiteX2161" fmla="*/ 306153 w 3807946"/>
                <a:gd name="connsiteY2161" fmla="*/ 17384 h 3807946"/>
                <a:gd name="connsiteX2162" fmla="*/ 257726 w 3807946"/>
                <a:gd name="connsiteY2162" fmla="*/ 17384 h 3807946"/>
                <a:gd name="connsiteX2163" fmla="*/ 243929 w 3807946"/>
                <a:gd name="connsiteY2163" fmla="*/ 17384 h 3807946"/>
                <a:gd name="connsiteX2164" fmla="*/ 235237 w 3807946"/>
                <a:gd name="connsiteY2164" fmla="*/ 8692 h 3807946"/>
                <a:gd name="connsiteX2165" fmla="*/ 243929 w 3807946"/>
                <a:gd name="connsiteY2165" fmla="*/ 0 h 3807946"/>
                <a:gd name="connsiteX2166" fmla="*/ 257726 w 3807946"/>
                <a:gd name="connsiteY2166" fmla="*/ 0 h 3807946"/>
                <a:gd name="connsiteX2167" fmla="*/ 266418 w 3807946"/>
                <a:gd name="connsiteY2167" fmla="*/ 8692 h 3807946"/>
                <a:gd name="connsiteX2168" fmla="*/ 257726 w 3807946"/>
                <a:gd name="connsiteY2168" fmla="*/ 17384 h 3807946"/>
                <a:gd name="connsiteX2169" fmla="*/ 209437 w 3807946"/>
                <a:gd name="connsiteY2169" fmla="*/ 17384 h 3807946"/>
                <a:gd name="connsiteX2170" fmla="*/ 195640 w 3807946"/>
                <a:gd name="connsiteY2170" fmla="*/ 17384 h 3807946"/>
                <a:gd name="connsiteX2171" fmla="*/ 186948 w 3807946"/>
                <a:gd name="connsiteY2171" fmla="*/ 8692 h 3807946"/>
                <a:gd name="connsiteX2172" fmla="*/ 195640 w 3807946"/>
                <a:gd name="connsiteY2172" fmla="*/ 0 h 3807946"/>
                <a:gd name="connsiteX2173" fmla="*/ 209437 w 3807946"/>
                <a:gd name="connsiteY2173" fmla="*/ 0 h 3807946"/>
                <a:gd name="connsiteX2174" fmla="*/ 218129 w 3807946"/>
                <a:gd name="connsiteY2174" fmla="*/ 8692 h 3807946"/>
                <a:gd name="connsiteX2175" fmla="*/ 209437 w 3807946"/>
                <a:gd name="connsiteY2175" fmla="*/ 17384 h 3807946"/>
                <a:gd name="connsiteX2176" fmla="*/ 161148 w 3807946"/>
                <a:gd name="connsiteY2176" fmla="*/ 17384 h 3807946"/>
                <a:gd name="connsiteX2177" fmla="*/ 147351 w 3807946"/>
                <a:gd name="connsiteY2177" fmla="*/ 17384 h 3807946"/>
                <a:gd name="connsiteX2178" fmla="*/ 138659 w 3807946"/>
                <a:gd name="connsiteY2178" fmla="*/ 8692 h 3807946"/>
                <a:gd name="connsiteX2179" fmla="*/ 147351 w 3807946"/>
                <a:gd name="connsiteY2179" fmla="*/ 0 h 3807946"/>
                <a:gd name="connsiteX2180" fmla="*/ 161148 w 3807946"/>
                <a:gd name="connsiteY2180" fmla="*/ 0 h 3807946"/>
                <a:gd name="connsiteX2181" fmla="*/ 169840 w 3807946"/>
                <a:gd name="connsiteY2181" fmla="*/ 8692 h 3807946"/>
                <a:gd name="connsiteX2182" fmla="*/ 161148 w 3807946"/>
                <a:gd name="connsiteY2182" fmla="*/ 17384 h 380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Lst>
              <a:rect l="l" t="t" r="r" b="b"/>
              <a:pathLst>
                <a:path w="3807946" h="3807946">
                  <a:moveTo>
                    <a:pt x="3639762" y="3811534"/>
                  </a:moveTo>
                  <a:lnTo>
                    <a:pt x="3625965" y="3811534"/>
                  </a:lnTo>
                  <a:cubicBezTo>
                    <a:pt x="3621275" y="3811534"/>
                    <a:pt x="3617273" y="3807671"/>
                    <a:pt x="3617273" y="3802842"/>
                  </a:cubicBezTo>
                  <a:cubicBezTo>
                    <a:pt x="3617273" y="3798013"/>
                    <a:pt x="3621136" y="3794149"/>
                    <a:pt x="3625965" y="3794149"/>
                  </a:cubicBezTo>
                  <a:lnTo>
                    <a:pt x="3639762" y="3794149"/>
                  </a:lnTo>
                  <a:cubicBezTo>
                    <a:pt x="3644453" y="3794149"/>
                    <a:pt x="3648455" y="3798013"/>
                    <a:pt x="3648455" y="3802842"/>
                  </a:cubicBezTo>
                  <a:cubicBezTo>
                    <a:pt x="3648455" y="3807671"/>
                    <a:pt x="3644591" y="3811534"/>
                    <a:pt x="3639762" y="3811534"/>
                  </a:cubicBezTo>
                  <a:close/>
                  <a:moveTo>
                    <a:pt x="3591473" y="3811534"/>
                  </a:moveTo>
                  <a:lnTo>
                    <a:pt x="3577676" y="3811534"/>
                  </a:lnTo>
                  <a:cubicBezTo>
                    <a:pt x="3572985" y="3811534"/>
                    <a:pt x="3568984" y="3807671"/>
                    <a:pt x="3568984" y="3802842"/>
                  </a:cubicBezTo>
                  <a:cubicBezTo>
                    <a:pt x="3568984" y="3798013"/>
                    <a:pt x="3572847" y="3794149"/>
                    <a:pt x="3577676" y="3794149"/>
                  </a:cubicBezTo>
                  <a:lnTo>
                    <a:pt x="3591473" y="3794149"/>
                  </a:lnTo>
                  <a:cubicBezTo>
                    <a:pt x="3596164" y="3794149"/>
                    <a:pt x="3600165" y="3798013"/>
                    <a:pt x="3600165" y="3802842"/>
                  </a:cubicBezTo>
                  <a:cubicBezTo>
                    <a:pt x="3600165" y="3807671"/>
                    <a:pt x="3596164" y="3811534"/>
                    <a:pt x="3591473" y="3811534"/>
                  </a:cubicBezTo>
                  <a:close/>
                  <a:moveTo>
                    <a:pt x="3543046" y="3811534"/>
                  </a:moveTo>
                  <a:lnTo>
                    <a:pt x="3529249" y="3811534"/>
                  </a:lnTo>
                  <a:cubicBezTo>
                    <a:pt x="3524558" y="3811534"/>
                    <a:pt x="3520557" y="3807671"/>
                    <a:pt x="3520557" y="3802842"/>
                  </a:cubicBezTo>
                  <a:cubicBezTo>
                    <a:pt x="3520557" y="3798013"/>
                    <a:pt x="3524420" y="3794149"/>
                    <a:pt x="3529249" y="3794149"/>
                  </a:cubicBezTo>
                  <a:lnTo>
                    <a:pt x="3543046" y="3794149"/>
                  </a:lnTo>
                  <a:cubicBezTo>
                    <a:pt x="3547737" y="3794149"/>
                    <a:pt x="3551738" y="3798013"/>
                    <a:pt x="3551738" y="3802842"/>
                  </a:cubicBezTo>
                  <a:cubicBezTo>
                    <a:pt x="3551738" y="3807671"/>
                    <a:pt x="3547875" y="3811534"/>
                    <a:pt x="3543046" y="3811534"/>
                  </a:cubicBezTo>
                  <a:close/>
                  <a:moveTo>
                    <a:pt x="3494757" y="3811534"/>
                  </a:moveTo>
                  <a:lnTo>
                    <a:pt x="3480960" y="3811534"/>
                  </a:lnTo>
                  <a:cubicBezTo>
                    <a:pt x="3476269" y="3811534"/>
                    <a:pt x="3472268" y="3807671"/>
                    <a:pt x="3472268" y="3802842"/>
                  </a:cubicBezTo>
                  <a:cubicBezTo>
                    <a:pt x="3472268" y="3798013"/>
                    <a:pt x="3476131" y="3794149"/>
                    <a:pt x="3480960" y="3794149"/>
                  </a:cubicBezTo>
                  <a:lnTo>
                    <a:pt x="3494757" y="3794149"/>
                  </a:lnTo>
                  <a:cubicBezTo>
                    <a:pt x="3499448" y="3794149"/>
                    <a:pt x="3503449" y="3798013"/>
                    <a:pt x="3503449" y="3802842"/>
                  </a:cubicBezTo>
                  <a:cubicBezTo>
                    <a:pt x="3503449" y="3807671"/>
                    <a:pt x="3499448" y="3811534"/>
                    <a:pt x="3494757" y="3811534"/>
                  </a:cubicBezTo>
                  <a:close/>
                  <a:moveTo>
                    <a:pt x="3446468" y="3811534"/>
                  </a:moveTo>
                  <a:lnTo>
                    <a:pt x="3432671" y="3811534"/>
                  </a:lnTo>
                  <a:cubicBezTo>
                    <a:pt x="3427980" y="3811534"/>
                    <a:pt x="3423979" y="3807671"/>
                    <a:pt x="3423979" y="3802842"/>
                  </a:cubicBezTo>
                  <a:cubicBezTo>
                    <a:pt x="3423979" y="3798013"/>
                    <a:pt x="3427842" y="3794149"/>
                    <a:pt x="3432671" y="3794149"/>
                  </a:cubicBezTo>
                  <a:lnTo>
                    <a:pt x="3446468" y="3794149"/>
                  </a:lnTo>
                  <a:cubicBezTo>
                    <a:pt x="3451159" y="3794149"/>
                    <a:pt x="3455160" y="3798013"/>
                    <a:pt x="3455160" y="3802842"/>
                  </a:cubicBezTo>
                  <a:cubicBezTo>
                    <a:pt x="3455160" y="3807671"/>
                    <a:pt x="3451159" y="3811534"/>
                    <a:pt x="3446468" y="3811534"/>
                  </a:cubicBezTo>
                  <a:close/>
                  <a:moveTo>
                    <a:pt x="3398041" y="3811534"/>
                  </a:moveTo>
                  <a:lnTo>
                    <a:pt x="3384244" y="3811534"/>
                  </a:lnTo>
                  <a:cubicBezTo>
                    <a:pt x="3379553" y="3811534"/>
                    <a:pt x="3375552" y="3807671"/>
                    <a:pt x="3375552" y="3802842"/>
                  </a:cubicBezTo>
                  <a:cubicBezTo>
                    <a:pt x="3375552" y="3798013"/>
                    <a:pt x="3379415" y="3794149"/>
                    <a:pt x="3384244" y="3794149"/>
                  </a:cubicBezTo>
                  <a:lnTo>
                    <a:pt x="3398041" y="3794149"/>
                  </a:lnTo>
                  <a:cubicBezTo>
                    <a:pt x="3402732" y="3794149"/>
                    <a:pt x="3406733" y="3798013"/>
                    <a:pt x="3406733" y="3802842"/>
                  </a:cubicBezTo>
                  <a:cubicBezTo>
                    <a:pt x="3406733" y="3807671"/>
                    <a:pt x="3402870" y="3811534"/>
                    <a:pt x="3398041" y="3811534"/>
                  </a:cubicBezTo>
                  <a:close/>
                  <a:moveTo>
                    <a:pt x="3349752" y="3811534"/>
                  </a:moveTo>
                  <a:lnTo>
                    <a:pt x="3335955" y="3811534"/>
                  </a:lnTo>
                  <a:cubicBezTo>
                    <a:pt x="3331264" y="3811534"/>
                    <a:pt x="3327263" y="3807671"/>
                    <a:pt x="3327263" y="3802842"/>
                  </a:cubicBezTo>
                  <a:cubicBezTo>
                    <a:pt x="3327263" y="3798013"/>
                    <a:pt x="3331126" y="3794149"/>
                    <a:pt x="3335955" y="3794149"/>
                  </a:cubicBezTo>
                  <a:lnTo>
                    <a:pt x="3349752" y="3794149"/>
                  </a:lnTo>
                  <a:cubicBezTo>
                    <a:pt x="3354442" y="3794149"/>
                    <a:pt x="3358444" y="3798013"/>
                    <a:pt x="3358444" y="3802842"/>
                  </a:cubicBezTo>
                  <a:cubicBezTo>
                    <a:pt x="3358444" y="3807671"/>
                    <a:pt x="3354442" y="3811534"/>
                    <a:pt x="3349752" y="3811534"/>
                  </a:cubicBezTo>
                  <a:close/>
                  <a:moveTo>
                    <a:pt x="3301324" y="3811534"/>
                  </a:moveTo>
                  <a:lnTo>
                    <a:pt x="3287527" y="3811534"/>
                  </a:lnTo>
                  <a:cubicBezTo>
                    <a:pt x="3282836" y="3811534"/>
                    <a:pt x="3278835" y="3807671"/>
                    <a:pt x="3278835" y="3802842"/>
                  </a:cubicBezTo>
                  <a:cubicBezTo>
                    <a:pt x="3278835" y="3798013"/>
                    <a:pt x="3282698" y="3794149"/>
                    <a:pt x="3287527" y="3794149"/>
                  </a:cubicBezTo>
                  <a:lnTo>
                    <a:pt x="3301324" y="3794149"/>
                  </a:lnTo>
                  <a:cubicBezTo>
                    <a:pt x="3306015" y="3794149"/>
                    <a:pt x="3310016" y="3798013"/>
                    <a:pt x="3310016" y="3802842"/>
                  </a:cubicBezTo>
                  <a:cubicBezTo>
                    <a:pt x="3310016" y="3807671"/>
                    <a:pt x="3306153" y="3811534"/>
                    <a:pt x="3301324" y="3811534"/>
                  </a:cubicBezTo>
                  <a:close/>
                  <a:moveTo>
                    <a:pt x="3253035" y="3811534"/>
                  </a:moveTo>
                  <a:lnTo>
                    <a:pt x="3239238" y="3811534"/>
                  </a:lnTo>
                  <a:cubicBezTo>
                    <a:pt x="3234547" y="3811534"/>
                    <a:pt x="3230546" y="3807671"/>
                    <a:pt x="3230546" y="3802842"/>
                  </a:cubicBezTo>
                  <a:cubicBezTo>
                    <a:pt x="3230546" y="3798013"/>
                    <a:pt x="3234409" y="3794149"/>
                    <a:pt x="3239238" y="3794149"/>
                  </a:cubicBezTo>
                  <a:lnTo>
                    <a:pt x="3253035" y="3794149"/>
                  </a:lnTo>
                  <a:cubicBezTo>
                    <a:pt x="3257726" y="3794149"/>
                    <a:pt x="3261727" y="3798013"/>
                    <a:pt x="3261727" y="3802842"/>
                  </a:cubicBezTo>
                  <a:cubicBezTo>
                    <a:pt x="3261727" y="3807671"/>
                    <a:pt x="3257726" y="3811534"/>
                    <a:pt x="3253035" y="3811534"/>
                  </a:cubicBezTo>
                  <a:close/>
                  <a:moveTo>
                    <a:pt x="3204746" y="3811534"/>
                  </a:moveTo>
                  <a:lnTo>
                    <a:pt x="3190949" y="3811534"/>
                  </a:lnTo>
                  <a:cubicBezTo>
                    <a:pt x="3186258" y="3811534"/>
                    <a:pt x="3182257" y="3807671"/>
                    <a:pt x="3182257" y="3802842"/>
                  </a:cubicBezTo>
                  <a:cubicBezTo>
                    <a:pt x="3182257" y="3798013"/>
                    <a:pt x="3186120" y="3794149"/>
                    <a:pt x="3190949" y="3794149"/>
                  </a:cubicBezTo>
                  <a:lnTo>
                    <a:pt x="3204746" y="3794149"/>
                  </a:lnTo>
                  <a:cubicBezTo>
                    <a:pt x="3209437" y="3794149"/>
                    <a:pt x="3213438" y="3798013"/>
                    <a:pt x="3213438" y="3802842"/>
                  </a:cubicBezTo>
                  <a:cubicBezTo>
                    <a:pt x="3213438" y="3807671"/>
                    <a:pt x="3209437" y="3811534"/>
                    <a:pt x="3204746" y="3811534"/>
                  </a:cubicBezTo>
                  <a:close/>
                  <a:moveTo>
                    <a:pt x="3156319" y="3811534"/>
                  </a:moveTo>
                  <a:lnTo>
                    <a:pt x="3142522" y="3811534"/>
                  </a:lnTo>
                  <a:cubicBezTo>
                    <a:pt x="3137831" y="3811534"/>
                    <a:pt x="3133830" y="3807671"/>
                    <a:pt x="3133830" y="3802842"/>
                  </a:cubicBezTo>
                  <a:cubicBezTo>
                    <a:pt x="3133830" y="3798013"/>
                    <a:pt x="3137693" y="3794149"/>
                    <a:pt x="3142522" y="3794149"/>
                  </a:cubicBezTo>
                  <a:lnTo>
                    <a:pt x="3156319" y="3794149"/>
                  </a:lnTo>
                  <a:cubicBezTo>
                    <a:pt x="3161010" y="3794149"/>
                    <a:pt x="3165011" y="3798013"/>
                    <a:pt x="3165011" y="3802842"/>
                  </a:cubicBezTo>
                  <a:cubicBezTo>
                    <a:pt x="3165011" y="3807671"/>
                    <a:pt x="3161148" y="3811534"/>
                    <a:pt x="3156319" y="3811534"/>
                  </a:cubicBezTo>
                  <a:close/>
                  <a:moveTo>
                    <a:pt x="3108030" y="3811534"/>
                  </a:moveTo>
                  <a:lnTo>
                    <a:pt x="3094233" y="3811534"/>
                  </a:lnTo>
                  <a:cubicBezTo>
                    <a:pt x="3089542" y="3811534"/>
                    <a:pt x="3085541" y="3807671"/>
                    <a:pt x="3085541" y="3802842"/>
                  </a:cubicBezTo>
                  <a:cubicBezTo>
                    <a:pt x="3085541" y="3798013"/>
                    <a:pt x="3089404" y="3794149"/>
                    <a:pt x="3094233" y="3794149"/>
                  </a:cubicBezTo>
                  <a:lnTo>
                    <a:pt x="3108030" y="3794149"/>
                  </a:lnTo>
                  <a:cubicBezTo>
                    <a:pt x="3112721" y="3794149"/>
                    <a:pt x="3116722" y="3798013"/>
                    <a:pt x="3116722" y="3802842"/>
                  </a:cubicBezTo>
                  <a:cubicBezTo>
                    <a:pt x="3116722" y="3807671"/>
                    <a:pt x="3112721" y="3811534"/>
                    <a:pt x="3108030" y="3811534"/>
                  </a:cubicBezTo>
                  <a:close/>
                  <a:moveTo>
                    <a:pt x="3059603" y="3811534"/>
                  </a:moveTo>
                  <a:lnTo>
                    <a:pt x="3045806" y="3811534"/>
                  </a:lnTo>
                  <a:cubicBezTo>
                    <a:pt x="3041115" y="3811534"/>
                    <a:pt x="3037114" y="3807671"/>
                    <a:pt x="3037114" y="3802842"/>
                  </a:cubicBezTo>
                  <a:cubicBezTo>
                    <a:pt x="3037114" y="3798013"/>
                    <a:pt x="3040977" y="3794149"/>
                    <a:pt x="3045806" y="3794149"/>
                  </a:cubicBezTo>
                  <a:lnTo>
                    <a:pt x="3059603" y="3794149"/>
                  </a:lnTo>
                  <a:cubicBezTo>
                    <a:pt x="3064293" y="3794149"/>
                    <a:pt x="3068295" y="3798013"/>
                    <a:pt x="3068295" y="3802842"/>
                  </a:cubicBezTo>
                  <a:cubicBezTo>
                    <a:pt x="3068295" y="3807671"/>
                    <a:pt x="3064432" y="3811534"/>
                    <a:pt x="3059603" y="3811534"/>
                  </a:cubicBezTo>
                  <a:close/>
                  <a:moveTo>
                    <a:pt x="3011313" y="3811534"/>
                  </a:moveTo>
                  <a:lnTo>
                    <a:pt x="2997516" y="3811534"/>
                  </a:lnTo>
                  <a:cubicBezTo>
                    <a:pt x="2992826" y="3811534"/>
                    <a:pt x="2988824" y="3807671"/>
                    <a:pt x="2988824" y="3802842"/>
                  </a:cubicBezTo>
                  <a:cubicBezTo>
                    <a:pt x="2988824" y="3798013"/>
                    <a:pt x="2992687" y="3794149"/>
                    <a:pt x="2997516" y="3794149"/>
                  </a:cubicBezTo>
                  <a:lnTo>
                    <a:pt x="3011313" y="3794149"/>
                  </a:lnTo>
                  <a:cubicBezTo>
                    <a:pt x="3016004" y="3794149"/>
                    <a:pt x="3020006" y="3798013"/>
                    <a:pt x="3020006" y="3802842"/>
                  </a:cubicBezTo>
                  <a:cubicBezTo>
                    <a:pt x="3020006" y="3807671"/>
                    <a:pt x="3016004" y="3811534"/>
                    <a:pt x="3011313" y="3811534"/>
                  </a:cubicBezTo>
                  <a:close/>
                  <a:moveTo>
                    <a:pt x="2962886" y="3811534"/>
                  </a:moveTo>
                  <a:lnTo>
                    <a:pt x="2949089" y="3811534"/>
                  </a:lnTo>
                  <a:cubicBezTo>
                    <a:pt x="2944398" y="3811534"/>
                    <a:pt x="2940397" y="3807671"/>
                    <a:pt x="2940397" y="3802842"/>
                  </a:cubicBezTo>
                  <a:cubicBezTo>
                    <a:pt x="2940397" y="3798013"/>
                    <a:pt x="2944260" y="3794149"/>
                    <a:pt x="2949089" y="3794149"/>
                  </a:cubicBezTo>
                  <a:lnTo>
                    <a:pt x="2962886" y="3794149"/>
                  </a:lnTo>
                  <a:cubicBezTo>
                    <a:pt x="2967577" y="3794149"/>
                    <a:pt x="2971578" y="3798013"/>
                    <a:pt x="2971578" y="3802842"/>
                  </a:cubicBezTo>
                  <a:cubicBezTo>
                    <a:pt x="2971578" y="3807671"/>
                    <a:pt x="2967715" y="3811534"/>
                    <a:pt x="2962886" y="3811534"/>
                  </a:cubicBezTo>
                  <a:close/>
                  <a:moveTo>
                    <a:pt x="2914597" y="3811534"/>
                  </a:moveTo>
                  <a:lnTo>
                    <a:pt x="2900800" y="3811534"/>
                  </a:lnTo>
                  <a:cubicBezTo>
                    <a:pt x="2896109" y="3811534"/>
                    <a:pt x="2892108" y="3807671"/>
                    <a:pt x="2892108" y="3802842"/>
                  </a:cubicBezTo>
                  <a:cubicBezTo>
                    <a:pt x="2892108" y="3798013"/>
                    <a:pt x="2895971" y="3794149"/>
                    <a:pt x="2900800" y="3794149"/>
                  </a:cubicBezTo>
                  <a:lnTo>
                    <a:pt x="2914597" y="3794149"/>
                  </a:lnTo>
                  <a:cubicBezTo>
                    <a:pt x="2919288" y="3794149"/>
                    <a:pt x="2923289" y="3798013"/>
                    <a:pt x="2923289" y="3802842"/>
                  </a:cubicBezTo>
                  <a:cubicBezTo>
                    <a:pt x="2923289" y="3807671"/>
                    <a:pt x="2919426" y="3811534"/>
                    <a:pt x="2914597" y="3811534"/>
                  </a:cubicBezTo>
                  <a:close/>
                  <a:moveTo>
                    <a:pt x="2866308" y="3811534"/>
                  </a:moveTo>
                  <a:lnTo>
                    <a:pt x="2852511" y="3811534"/>
                  </a:lnTo>
                  <a:cubicBezTo>
                    <a:pt x="2847820" y="3811534"/>
                    <a:pt x="2843819" y="3807671"/>
                    <a:pt x="2843819" y="3802842"/>
                  </a:cubicBezTo>
                  <a:cubicBezTo>
                    <a:pt x="2843819" y="3798013"/>
                    <a:pt x="2847682" y="3794149"/>
                    <a:pt x="2852511" y="3794149"/>
                  </a:cubicBezTo>
                  <a:lnTo>
                    <a:pt x="2866308" y="3794149"/>
                  </a:lnTo>
                  <a:cubicBezTo>
                    <a:pt x="2870999" y="3794149"/>
                    <a:pt x="2875000" y="3798013"/>
                    <a:pt x="2875000" y="3802842"/>
                  </a:cubicBezTo>
                  <a:cubicBezTo>
                    <a:pt x="2875000" y="3807671"/>
                    <a:pt x="2870999" y="3811534"/>
                    <a:pt x="2866308" y="3811534"/>
                  </a:cubicBezTo>
                  <a:close/>
                  <a:moveTo>
                    <a:pt x="2817880" y="3811534"/>
                  </a:moveTo>
                  <a:lnTo>
                    <a:pt x="2804084" y="3811534"/>
                  </a:lnTo>
                  <a:cubicBezTo>
                    <a:pt x="2799393" y="3811534"/>
                    <a:pt x="2795392" y="3807671"/>
                    <a:pt x="2795392" y="3802842"/>
                  </a:cubicBezTo>
                  <a:cubicBezTo>
                    <a:pt x="2795392" y="3798013"/>
                    <a:pt x="2799255" y="3794149"/>
                    <a:pt x="2804084" y="3794149"/>
                  </a:cubicBezTo>
                  <a:lnTo>
                    <a:pt x="2817880" y="3794149"/>
                  </a:lnTo>
                  <a:cubicBezTo>
                    <a:pt x="2822572" y="3794149"/>
                    <a:pt x="2826573" y="3798013"/>
                    <a:pt x="2826573" y="3802842"/>
                  </a:cubicBezTo>
                  <a:cubicBezTo>
                    <a:pt x="2826573" y="3807671"/>
                    <a:pt x="2822709" y="3811534"/>
                    <a:pt x="2817880" y="3811534"/>
                  </a:cubicBezTo>
                  <a:close/>
                  <a:moveTo>
                    <a:pt x="2769591" y="3811534"/>
                  </a:moveTo>
                  <a:lnTo>
                    <a:pt x="2755794" y="3811534"/>
                  </a:lnTo>
                  <a:cubicBezTo>
                    <a:pt x="2751103" y="3811534"/>
                    <a:pt x="2747103" y="3807671"/>
                    <a:pt x="2747103" y="3802842"/>
                  </a:cubicBezTo>
                  <a:cubicBezTo>
                    <a:pt x="2747103" y="3798013"/>
                    <a:pt x="2750966" y="3794149"/>
                    <a:pt x="2755794" y="3794149"/>
                  </a:cubicBezTo>
                  <a:lnTo>
                    <a:pt x="2769591" y="3794149"/>
                  </a:lnTo>
                  <a:cubicBezTo>
                    <a:pt x="2774283" y="3794149"/>
                    <a:pt x="2778283" y="3798013"/>
                    <a:pt x="2778283" y="3802842"/>
                  </a:cubicBezTo>
                  <a:cubicBezTo>
                    <a:pt x="2778283" y="3807671"/>
                    <a:pt x="2774283" y="3811534"/>
                    <a:pt x="2769591" y="3811534"/>
                  </a:cubicBezTo>
                  <a:close/>
                  <a:moveTo>
                    <a:pt x="2721164" y="3811534"/>
                  </a:moveTo>
                  <a:lnTo>
                    <a:pt x="2707368" y="3811534"/>
                  </a:lnTo>
                  <a:cubicBezTo>
                    <a:pt x="2702677" y="3811534"/>
                    <a:pt x="2698675" y="3807671"/>
                    <a:pt x="2698675" y="3802842"/>
                  </a:cubicBezTo>
                  <a:cubicBezTo>
                    <a:pt x="2698675" y="3798013"/>
                    <a:pt x="2702539" y="3794149"/>
                    <a:pt x="2707368" y="3794149"/>
                  </a:cubicBezTo>
                  <a:lnTo>
                    <a:pt x="2721164" y="3794149"/>
                  </a:lnTo>
                  <a:cubicBezTo>
                    <a:pt x="2725855" y="3794149"/>
                    <a:pt x="2729857" y="3798013"/>
                    <a:pt x="2729857" y="3802842"/>
                  </a:cubicBezTo>
                  <a:cubicBezTo>
                    <a:pt x="2729857" y="3807671"/>
                    <a:pt x="2725993" y="3811534"/>
                    <a:pt x="2721164" y="3811534"/>
                  </a:cubicBezTo>
                  <a:close/>
                  <a:moveTo>
                    <a:pt x="2672875" y="3811534"/>
                  </a:moveTo>
                  <a:lnTo>
                    <a:pt x="2659078" y="3811534"/>
                  </a:lnTo>
                  <a:cubicBezTo>
                    <a:pt x="2654387" y="3811534"/>
                    <a:pt x="2650386" y="3807671"/>
                    <a:pt x="2650386" y="3802842"/>
                  </a:cubicBezTo>
                  <a:cubicBezTo>
                    <a:pt x="2650386" y="3798013"/>
                    <a:pt x="2654249" y="3794149"/>
                    <a:pt x="2659078" y="3794149"/>
                  </a:cubicBezTo>
                  <a:lnTo>
                    <a:pt x="2672875" y="3794149"/>
                  </a:lnTo>
                  <a:cubicBezTo>
                    <a:pt x="2677566" y="3794149"/>
                    <a:pt x="2681567" y="3798013"/>
                    <a:pt x="2681567" y="3802842"/>
                  </a:cubicBezTo>
                  <a:cubicBezTo>
                    <a:pt x="2681567" y="3807671"/>
                    <a:pt x="2677704" y="3811534"/>
                    <a:pt x="2672875" y="3811534"/>
                  </a:cubicBezTo>
                  <a:close/>
                  <a:moveTo>
                    <a:pt x="2624586" y="3811534"/>
                  </a:moveTo>
                  <a:lnTo>
                    <a:pt x="2610789" y="3811534"/>
                  </a:lnTo>
                  <a:cubicBezTo>
                    <a:pt x="2606098" y="3811534"/>
                    <a:pt x="2602097" y="3807671"/>
                    <a:pt x="2602097" y="3802842"/>
                  </a:cubicBezTo>
                  <a:cubicBezTo>
                    <a:pt x="2602097" y="3798013"/>
                    <a:pt x="2605960" y="3794149"/>
                    <a:pt x="2610789" y="3794149"/>
                  </a:cubicBezTo>
                  <a:lnTo>
                    <a:pt x="2624586" y="3794149"/>
                  </a:lnTo>
                  <a:cubicBezTo>
                    <a:pt x="2629277" y="3794149"/>
                    <a:pt x="2633278" y="3798013"/>
                    <a:pt x="2633278" y="3802842"/>
                  </a:cubicBezTo>
                  <a:cubicBezTo>
                    <a:pt x="2633278" y="3807671"/>
                    <a:pt x="2629277" y="3811534"/>
                    <a:pt x="2624586" y="3811534"/>
                  </a:cubicBezTo>
                  <a:close/>
                  <a:moveTo>
                    <a:pt x="2576159" y="3811534"/>
                  </a:moveTo>
                  <a:lnTo>
                    <a:pt x="2562362" y="3811534"/>
                  </a:lnTo>
                  <a:cubicBezTo>
                    <a:pt x="2557671" y="3811534"/>
                    <a:pt x="2553670" y="3807671"/>
                    <a:pt x="2553670" y="3802842"/>
                  </a:cubicBezTo>
                  <a:cubicBezTo>
                    <a:pt x="2553670" y="3798013"/>
                    <a:pt x="2557533" y="3794149"/>
                    <a:pt x="2562362" y="3794149"/>
                  </a:cubicBezTo>
                  <a:lnTo>
                    <a:pt x="2576159" y="3794149"/>
                  </a:lnTo>
                  <a:cubicBezTo>
                    <a:pt x="2580850" y="3794149"/>
                    <a:pt x="2584851" y="3798013"/>
                    <a:pt x="2584851" y="3802842"/>
                  </a:cubicBezTo>
                  <a:cubicBezTo>
                    <a:pt x="2584851" y="3807671"/>
                    <a:pt x="2580988" y="3811534"/>
                    <a:pt x="2576159" y="3811534"/>
                  </a:cubicBezTo>
                  <a:close/>
                  <a:moveTo>
                    <a:pt x="2527870" y="3811534"/>
                  </a:moveTo>
                  <a:lnTo>
                    <a:pt x="2514073" y="3811534"/>
                  </a:lnTo>
                  <a:cubicBezTo>
                    <a:pt x="2509382" y="3811534"/>
                    <a:pt x="2505381" y="3807671"/>
                    <a:pt x="2505381" y="3802842"/>
                  </a:cubicBezTo>
                  <a:cubicBezTo>
                    <a:pt x="2505381" y="3798013"/>
                    <a:pt x="2509244" y="3794149"/>
                    <a:pt x="2514073" y="3794149"/>
                  </a:cubicBezTo>
                  <a:lnTo>
                    <a:pt x="2527870" y="3794149"/>
                  </a:lnTo>
                  <a:cubicBezTo>
                    <a:pt x="2532561" y="3794149"/>
                    <a:pt x="2536562" y="3798013"/>
                    <a:pt x="2536562" y="3802842"/>
                  </a:cubicBezTo>
                  <a:cubicBezTo>
                    <a:pt x="2536562" y="3807671"/>
                    <a:pt x="2532561" y="3811534"/>
                    <a:pt x="2527870" y="3811534"/>
                  </a:cubicBezTo>
                  <a:close/>
                  <a:moveTo>
                    <a:pt x="2479442" y="3811534"/>
                  </a:moveTo>
                  <a:lnTo>
                    <a:pt x="2465645" y="3811534"/>
                  </a:lnTo>
                  <a:cubicBezTo>
                    <a:pt x="2460955" y="3811534"/>
                    <a:pt x="2456954" y="3807671"/>
                    <a:pt x="2456954" y="3802842"/>
                  </a:cubicBezTo>
                  <a:cubicBezTo>
                    <a:pt x="2456954" y="3798013"/>
                    <a:pt x="2460817" y="3794149"/>
                    <a:pt x="2465645" y="3794149"/>
                  </a:cubicBezTo>
                  <a:lnTo>
                    <a:pt x="2479442" y="3794149"/>
                  </a:lnTo>
                  <a:cubicBezTo>
                    <a:pt x="2484134" y="3794149"/>
                    <a:pt x="2488134" y="3798013"/>
                    <a:pt x="2488134" y="3802842"/>
                  </a:cubicBezTo>
                  <a:cubicBezTo>
                    <a:pt x="2488134" y="3807671"/>
                    <a:pt x="2484271" y="3811534"/>
                    <a:pt x="2479442" y="3811534"/>
                  </a:cubicBezTo>
                  <a:close/>
                  <a:moveTo>
                    <a:pt x="2431153" y="3811534"/>
                  </a:moveTo>
                  <a:lnTo>
                    <a:pt x="2417356" y="3811534"/>
                  </a:lnTo>
                  <a:cubicBezTo>
                    <a:pt x="2412665" y="3811534"/>
                    <a:pt x="2408665" y="3807671"/>
                    <a:pt x="2408665" y="3802842"/>
                  </a:cubicBezTo>
                  <a:cubicBezTo>
                    <a:pt x="2408665" y="3798013"/>
                    <a:pt x="2412528" y="3794149"/>
                    <a:pt x="2417356" y="3794149"/>
                  </a:cubicBezTo>
                  <a:lnTo>
                    <a:pt x="2431153" y="3794149"/>
                  </a:lnTo>
                  <a:cubicBezTo>
                    <a:pt x="2435844" y="3794149"/>
                    <a:pt x="2439845" y="3798013"/>
                    <a:pt x="2439845" y="3802842"/>
                  </a:cubicBezTo>
                  <a:cubicBezTo>
                    <a:pt x="2439845" y="3807671"/>
                    <a:pt x="2435844" y="3811534"/>
                    <a:pt x="2431153" y="3811534"/>
                  </a:cubicBezTo>
                  <a:close/>
                  <a:moveTo>
                    <a:pt x="2382864" y="3811534"/>
                  </a:moveTo>
                  <a:lnTo>
                    <a:pt x="2369067" y="3811534"/>
                  </a:lnTo>
                  <a:cubicBezTo>
                    <a:pt x="2364376" y="3811534"/>
                    <a:pt x="2360375" y="3807671"/>
                    <a:pt x="2360375" y="3802842"/>
                  </a:cubicBezTo>
                  <a:cubicBezTo>
                    <a:pt x="2360375" y="3798013"/>
                    <a:pt x="2364238" y="3794149"/>
                    <a:pt x="2369067" y="3794149"/>
                  </a:cubicBezTo>
                  <a:lnTo>
                    <a:pt x="2382864" y="3794149"/>
                  </a:lnTo>
                  <a:cubicBezTo>
                    <a:pt x="2387555" y="3794149"/>
                    <a:pt x="2391556" y="3798013"/>
                    <a:pt x="2391556" y="3802842"/>
                  </a:cubicBezTo>
                  <a:cubicBezTo>
                    <a:pt x="2391556" y="3807671"/>
                    <a:pt x="2387555" y="3811534"/>
                    <a:pt x="2382864" y="3811534"/>
                  </a:cubicBezTo>
                  <a:close/>
                  <a:moveTo>
                    <a:pt x="2334437" y="3811534"/>
                  </a:moveTo>
                  <a:lnTo>
                    <a:pt x="2320640" y="3811534"/>
                  </a:lnTo>
                  <a:cubicBezTo>
                    <a:pt x="2315949" y="3811534"/>
                    <a:pt x="2311948" y="3807671"/>
                    <a:pt x="2311948" y="3802842"/>
                  </a:cubicBezTo>
                  <a:cubicBezTo>
                    <a:pt x="2311948" y="3798013"/>
                    <a:pt x="2315811" y="3794149"/>
                    <a:pt x="2320640" y="3794149"/>
                  </a:cubicBezTo>
                  <a:lnTo>
                    <a:pt x="2334437" y="3794149"/>
                  </a:lnTo>
                  <a:cubicBezTo>
                    <a:pt x="2339128" y="3794149"/>
                    <a:pt x="2343129" y="3798013"/>
                    <a:pt x="2343129" y="3802842"/>
                  </a:cubicBezTo>
                  <a:cubicBezTo>
                    <a:pt x="2343129" y="3807671"/>
                    <a:pt x="2339266" y="3811534"/>
                    <a:pt x="2334437" y="3811534"/>
                  </a:cubicBezTo>
                  <a:close/>
                  <a:moveTo>
                    <a:pt x="2286148" y="3811534"/>
                  </a:moveTo>
                  <a:lnTo>
                    <a:pt x="2272351" y="3811534"/>
                  </a:lnTo>
                  <a:cubicBezTo>
                    <a:pt x="2267660" y="3811534"/>
                    <a:pt x="2263659" y="3807671"/>
                    <a:pt x="2263659" y="3802842"/>
                  </a:cubicBezTo>
                  <a:cubicBezTo>
                    <a:pt x="2263659" y="3798013"/>
                    <a:pt x="2267522" y="3794149"/>
                    <a:pt x="2272351" y="3794149"/>
                  </a:cubicBezTo>
                  <a:lnTo>
                    <a:pt x="2286148" y="3794149"/>
                  </a:lnTo>
                  <a:cubicBezTo>
                    <a:pt x="2290839" y="3794149"/>
                    <a:pt x="2294840" y="3798013"/>
                    <a:pt x="2294840" y="3802842"/>
                  </a:cubicBezTo>
                  <a:cubicBezTo>
                    <a:pt x="2294840" y="3807671"/>
                    <a:pt x="2290839" y="3811534"/>
                    <a:pt x="2286148" y="3811534"/>
                  </a:cubicBezTo>
                  <a:close/>
                  <a:moveTo>
                    <a:pt x="2237721" y="3811534"/>
                  </a:moveTo>
                  <a:lnTo>
                    <a:pt x="2223924" y="3811534"/>
                  </a:lnTo>
                  <a:cubicBezTo>
                    <a:pt x="2219233" y="3811534"/>
                    <a:pt x="2215232" y="3807671"/>
                    <a:pt x="2215232" y="3802842"/>
                  </a:cubicBezTo>
                  <a:cubicBezTo>
                    <a:pt x="2215232" y="3798013"/>
                    <a:pt x="2219095" y="3794149"/>
                    <a:pt x="2223924" y="3794149"/>
                  </a:cubicBezTo>
                  <a:lnTo>
                    <a:pt x="2237721" y="3794149"/>
                  </a:lnTo>
                  <a:cubicBezTo>
                    <a:pt x="2242412" y="3794149"/>
                    <a:pt x="2246413" y="3798013"/>
                    <a:pt x="2246413" y="3802842"/>
                  </a:cubicBezTo>
                  <a:cubicBezTo>
                    <a:pt x="2246413" y="3807671"/>
                    <a:pt x="2242550" y="3811534"/>
                    <a:pt x="2237721" y="3811534"/>
                  </a:cubicBezTo>
                  <a:close/>
                  <a:moveTo>
                    <a:pt x="2189431" y="3811534"/>
                  </a:moveTo>
                  <a:lnTo>
                    <a:pt x="2175635" y="3811534"/>
                  </a:lnTo>
                  <a:cubicBezTo>
                    <a:pt x="2170944" y="3811534"/>
                    <a:pt x="2166942" y="3807671"/>
                    <a:pt x="2166942" y="3802842"/>
                  </a:cubicBezTo>
                  <a:cubicBezTo>
                    <a:pt x="2166942" y="3798013"/>
                    <a:pt x="2170806" y="3794149"/>
                    <a:pt x="2175635" y="3794149"/>
                  </a:cubicBezTo>
                  <a:lnTo>
                    <a:pt x="2189431" y="3794149"/>
                  </a:lnTo>
                  <a:cubicBezTo>
                    <a:pt x="2194122" y="3794149"/>
                    <a:pt x="2198124" y="3798013"/>
                    <a:pt x="2198124" y="3802842"/>
                  </a:cubicBezTo>
                  <a:cubicBezTo>
                    <a:pt x="2198124" y="3807671"/>
                    <a:pt x="2194122" y="3811534"/>
                    <a:pt x="2189431" y="3811534"/>
                  </a:cubicBezTo>
                  <a:close/>
                  <a:moveTo>
                    <a:pt x="2141004" y="3811534"/>
                  </a:moveTo>
                  <a:lnTo>
                    <a:pt x="2127207" y="3811534"/>
                  </a:lnTo>
                  <a:cubicBezTo>
                    <a:pt x="2122516" y="3811534"/>
                    <a:pt x="2118516" y="3807671"/>
                    <a:pt x="2118516" y="3802842"/>
                  </a:cubicBezTo>
                  <a:cubicBezTo>
                    <a:pt x="2118516" y="3798013"/>
                    <a:pt x="2122379" y="3794149"/>
                    <a:pt x="2127207" y="3794149"/>
                  </a:cubicBezTo>
                  <a:lnTo>
                    <a:pt x="2141004" y="3794149"/>
                  </a:lnTo>
                  <a:cubicBezTo>
                    <a:pt x="2145696" y="3794149"/>
                    <a:pt x="2149696" y="3798013"/>
                    <a:pt x="2149696" y="3802842"/>
                  </a:cubicBezTo>
                  <a:cubicBezTo>
                    <a:pt x="2149696" y="3807671"/>
                    <a:pt x="2145833" y="3811534"/>
                    <a:pt x="2141004" y="3811534"/>
                  </a:cubicBezTo>
                  <a:close/>
                  <a:moveTo>
                    <a:pt x="2092715" y="3811534"/>
                  </a:moveTo>
                  <a:lnTo>
                    <a:pt x="2078918" y="3811534"/>
                  </a:lnTo>
                  <a:cubicBezTo>
                    <a:pt x="2074227" y="3811534"/>
                    <a:pt x="2070226" y="3807671"/>
                    <a:pt x="2070226" y="3802842"/>
                  </a:cubicBezTo>
                  <a:cubicBezTo>
                    <a:pt x="2070226" y="3798013"/>
                    <a:pt x="2074089" y="3794149"/>
                    <a:pt x="2078918" y="3794149"/>
                  </a:cubicBezTo>
                  <a:lnTo>
                    <a:pt x="2092715" y="3794149"/>
                  </a:lnTo>
                  <a:cubicBezTo>
                    <a:pt x="2097406" y="3794149"/>
                    <a:pt x="2101407" y="3798013"/>
                    <a:pt x="2101407" y="3802842"/>
                  </a:cubicBezTo>
                  <a:cubicBezTo>
                    <a:pt x="2101407" y="3807671"/>
                    <a:pt x="2097544" y="3811534"/>
                    <a:pt x="2092715" y="3811534"/>
                  </a:cubicBezTo>
                  <a:close/>
                  <a:moveTo>
                    <a:pt x="2044426" y="3811534"/>
                  </a:moveTo>
                  <a:lnTo>
                    <a:pt x="2030629" y="3811534"/>
                  </a:lnTo>
                  <a:cubicBezTo>
                    <a:pt x="2025938" y="3811534"/>
                    <a:pt x="2021937" y="3807671"/>
                    <a:pt x="2021937" y="3802842"/>
                  </a:cubicBezTo>
                  <a:cubicBezTo>
                    <a:pt x="2021937" y="3798013"/>
                    <a:pt x="2025800" y="3794149"/>
                    <a:pt x="2030629" y="3794149"/>
                  </a:cubicBezTo>
                  <a:lnTo>
                    <a:pt x="2044426" y="3794149"/>
                  </a:lnTo>
                  <a:cubicBezTo>
                    <a:pt x="2049117" y="3794149"/>
                    <a:pt x="2053118" y="3798013"/>
                    <a:pt x="2053118" y="3802842"/>
                  </a:cubicBezTo>
                  <a:cubicBezTo>
                    <a:pt x="2053118" y="3807671"/>
                    <a:pt x="2049117" y="3811534"/>
                    <a:pt x="2044426" y="3811534"/>
                  </a:cubicBezTo>
                  <a:close/>
                  <a:moveTo>
                    <a:pt x="1995999" y="3811534"/>
                  </a:moveTo>
                  <a:lnTo>
                    <a:pt x="1982202" y="3811534"/>
                  </a:lnTo>
                  <a:cubicBezTo>
                    <a:pt x="1977511" y="3811534"/>
                    <a:pt x="1973510" y="3807671"/>
                    <a:pt x="1973510" y="3802842"/>
                  </a:cubicBezTo>
                  <a:cubicBezTo>
                    <a:pt x="1973510" y="3798013"/>
                    <a:pt x="1977373" y="3794149"/>
                    <a:pt x="1982202" y="3794149"/>
                  </a:cubicBezTo>
                  <a:lnTo>
                    <a:pt x="1995999" y="3794149"/>
                  </a:lnTo>
                  <a:cubicBezTo>
                    <a:pt x="2000690" y="3794149"/>
                    <a:pt x="2004691" y="3798013"/>
                    <a:pt x="2004691" y="3802842"/>
                  </a:cubicBezTo>
                  <a:cubicBezTo>
                    <a:pt x="2004691" y="3807671"/>
                    <a:pt x="2000828" y="3811534"/>
                    <a:pt x="1995999" y="3811534"/>
                  </a:cubicBezTo>
                  <a:close/>
                  <a:moveTo>
                    <a:pt x="1947710" y="3811534"/>
                  </a:moveTo>
                  <a:lnTo>
                    <a:pt x="1933913" y="3811534"/>
                  </a:lnTo>
                  <a:cubicBezTo>
                    <a:pt x="1929222" y="3811534"/>
                    <a:pt x="1925221" y="3807671"/>
                    <a:pt x="1925221" y="3802842"/>
                  </a:cubicBezTo>
                  <a:cubicBezTo>
                    <a:pt x="1925221" y="3798013"/>
                    <a:pt x="1929084" y="3794149"/>
                    <a:pt x="1933913" y="3794149"/>
                  </a:cubicBezTo>
                  <a:lnTo>
                    <a:pt x="1947710" y="3794149"/>
                  </a:lnTo>
                  <a:cubicBezTo>
                    <a:pt x="1952401" y="3794149"/>
                    <a:pt x="1956402" y="3798013"/>
                    <a:pt x="1956402" y="3802842"/>
                  </a:cubicBezTo>
                  <a:cubicBezTo>
                    <a:pt x="1956402" y="3807671"/>
                    <a:pt x="1952401" y="3811534"/>
                    <a:pt x="1947710" y="3811534"/>
                  </a:cubicBezTo>
                  <a:close/>
                  <a:moveTo>
                    <a:pt x="1899282" y="3811534"/>
                  </a:moveTo>
                  <a:lnTo>
                    <a:pt x="1885486" y="3811534"/>
                  </a:lnTo>
                  <a:cubicBezTo>
                    <a:pt x="1880795" y="3811534"/>
                    <a:pt x="1876793" y="3807671"/>
                    <a:pt x="1876793" y="3802842"/>
                  </a:cubicBezTo>
                  <a:cubicBezTo>
                    <a:pt x="1876793" y="3798013"/>
                    <a:pt x="1880657" y="3794149"/>
                    <a:pt x="1885486" y="3794149"/>
                  </a:cubicBezTo>
                  <a:lnTo>
                    <a:pt x="1899282" y="3794149"/>
                  </a:lnTo>
                  <a:cubicBezTo>
                    <a:pt x="1903973" y="3794149"/>
                    <a:pt x="1907975" y="3798013"/>
                    <a:pt x="1907975" y="3802842"/>
                  </a:cubicBezTo>
                  <a:cubicBezTo>
                    <a:pt x="1907975" y="3807671"/>
                    <a:pt x="1904111" y="3811534"/>
                    <a:pt x="1899282" y="3811534"/>
                  </a:cubicBezTo>
                  <a:close/>
                  <a:moveTo>
                    <a:pt x="1850993" y="3811534"/>
                  </a:moveTo>
                  <a:lnTo>
                    <a:pt x="1837196" y="3811534"/>
                  </a:lnTo>
                  <a:cubicBezTo>
                    <a:pt x="1832505" y="3811534"/>
                    <a:pt x="1828504" y="3807671"/>
                    <a:pt x="1828504" y="3802842"/>
                  </a:cubicBezTo>
                  <a:cubicBezTo>
                    <a:pt x="1828504" y="3798013"/>
                    <a:pt x="1832367" y="3794149"/>
                    <a:pt x="1837196" y="3794149"/>
                  </a:cubicBezTo>
                  <a:lnTo>
                    <a:pt x="1850993" y="3794149"/>
                  </a:lnTo>
                  <a:cubicBezTo>
                    <a:pt x="1855684" y="3794149"/>
                    <a:pt x="1859685" y="3798013"/>
                    <a:pt x="1859685" y="3802842"/>
                  </a:cubicBezTo>
                  <a:cubicBezTo>
                    <a:pt x="1859685" y="3807671"/>
                    <a:pt x="1855684" y="3811534"/>
                    <a:pt x="1850993" y="3811534"/>
                  </a:cubicBezTo>
                  <a:close/>
                  <a:moveTo>
                    <a:pt x="1802704" y="3811534"/>
                  </a:moveTo>
                  <a:lnTo>
                    <a:pt x="1788907" y="3811534"/>
                  </a:lnTo>
                  <a:cubicBezTo>
                    <a:pt x="1784216" y="3811534"/>
                    <a:pt x="1780215" y="3807671"/>
                    <a:pt x="1780215" y="3802842"/>
                  </a:cubicBezTo>
                  <a:cubicBezTo>
                    <a:pt x="1780215" y="3798013"/>
                    <a:pt x="1784078" y="3794149"/>
                    <a:pt x="1788907" y="3794149"/>
                  </a:cubicBezTo>
                  <a:lnTo>
                    <a:pt x="1802704" y="3794149"/>
                  </a:lnTo>
                  <a:cubicBezTo>
                    <a:pt x="1807395" y="3794149"/>
                    <a:pt x="1811396" y="3798013"/>
                    <a:pt x="1811396" y="3802842"/>
                  </a:cubicBezTo>
                  <a:cubicBezTo>
                    <a:pt x="1811396" y="3807671"/>
                    <a:pt x="1807395" y="3811534"/>
                    <a:pt x="1802704" y="3811534"/>
                  </a:cubicBezTo>
                  <a:close/>
                  <a:moveTo>
                    <a:pt x="1754277" y="3811534"/>
                  </a:moveTo>
                  <a:lnTo>
                    <a:pt x="1740480" y="3811534"/>
                  </a:lnTo>
                  <a:cubicBezTo>
                    <a:pt x="1735789" y="3811534"/>
                    <a:pt x="1731788" y="3807671"/>
                    <a:pt x="1731788" y="3802842"/>
                  </a:cubicBezTo>
                  <a:cubicBezTo>
                    <a:pt x="1731788" y="3798013"/>
                    <a:pt x="1735651" y="3794149"/>
                    <a:pt x="1740480" y="3794149"/>
                  </a:cubicBezTo>
                  <a:lnTo>
                    <a:pt x="1754277" y="3794149"/>
                  </a:lnTo>
                  <a:cubicBezTo>
                    <a:pt x="1758968" y="3794149"/>
                    <a:pt x="1762969" y="3798013"/>
                    <a:pt x="1762969" y="3802842"/>
                  </a:cubicBezTo>
                  <a:cubicBezTo>
                    <a:pt x="1762969" y="3807671"/>
                    <a:pt x="1759106" y="3811534"/>
                    <a:pt x="1754277" y="3811534"/>
                  </a:cubicBezTo>
                  <a:close/>
                  <a:moveTo>
                    <a:pt x="1705988" y="3811534"/>
                  </a:moveTo>
                  <a:lnTo>
                    <a:pt x="1692191" y="3811534"/>
                  </a:lnTo>
                  <a:cubicBezTo>
                    <a:pt x="1687500" y="3811534"/>
                    <a:pt x="1683499" y="3807671"/>
                    <a:pt x="1683499" y="3802842"/>
                  </a:cubicBezTo>
                  <a:cubicBezTo>
                    <a:pt x="1683499" y="3798013"/>
                    <a:pt x="1687362" y="3794149"/>
                    <a:pt x="1692191" y="3794149"/>
                  </a:cubicBezTo>
                  <a:lnTo>
                    <a:pt x="1705988" y="3794149"/>
                  </a:lnTo>
                  <a:cubicBezTo>
                    <a:pt x="1710679" y="3794149"/>
                    <a:pt x="1714680" y="3798013"/>
                    <a:pt x="1714680" y="3802842"/>
                  </a:cubicBezTo>
                  <a:cubicBezTo>
                    <a:pt x="1714680" y="3807671"/>
                    <a:pt x="1710679" y="3811534"/>
                    <a:pt x="1705988" y="3811534"/>
                  </a:cubicBezTo>
                  <a:close/>
                  <a:moveTo>
                    <a:pt x="1657561" y="3811534"/>
                  </a:moveTo>
                  <a:lnTo>
                    <a:pt x="1643764" y="3811534"/>
                  </a:lnTo>
                  <a:cubicBezTo>
                    <a:pt x="1639073" y="3811534"/>
                    <a:pt x="1635072" y="3807671"/>
                    <a:pt x="1635072" y="3802842"/>
                  </a:cubicBezTo>
                  <a:cubicBezTo>
                    <a:pt x="1635072" y="3798013"/>
                    <a:pt x="1638935" y="3794149"/>
                    <a:pt x="1643764" y="3794149"/>
                  </a:cubicBezTo>
                  <a:lnTo>
                    <a:pt x="1657561" y="3794149"/>
                  </a:lnTo>
                  <a:cubicBezTo>
                    <a:pt x="1662252" y="3794149"/>
                    <a:pt x="1666253" y="3798013"/>
                    <a:pt x="1666253" y="3802842"/>
                  </a:cubicBezTo>
                  <a:cubicBezTo>
                    <a:pt x="1666253" y="3807671"/>
                    <a:pt x="1662389" y="3811534"/>
                    <a:pt x="1657561" y="3811534"/>
                  </a:cubicBezTo>
                  <a:close/>
                  <a:moveTo>
                    <a:pt x="1609272" y="3811534"/>
                  </a:moveTo>
                  <a:lnTo>
                    <a:pt x="1595475" y="3811534"/>
                  </a:lnTo>
                  <a:cubicBezTo>
                    <a:pt x="1590784" y="3811534"/>
                    <a:pt x="1586783" y="3807671"/>
                    <a:pt x="1586783" y="3802842"/>
                  </a:cubicBezTo>
                  <a:cubicBezTo>
                    <a:pt x="1586783" y="3798013"/>
                    <a:pt x="1590646" y="3794149"/>
                    <a:pt x="1595475" y="3794149"/>
                  </a:cubicBezTo>
                  <a:lnTo>
                    <a:pt x="1609272" y="3794149"/>
                  </a:lnTo>
                  <a:cubicBezTo>
                    <a:pt x="1613963" y="3794149"/>
                    <a:pt x="1617964" y="3798013"/>
                    <a:pt x="1617964" y="3802842"/>
                  </a:cubicBezTo>
                  <a:cubicBezTo>
                    <a:pt x="1617964" y="3807671"/>
                    <a:pt x="1613963" y="3811534"/>
                    <a:pt x="1609272" y="3811534"/>
                  </a:cubicBezTo>
                  <a:close/>
                  <a:moveTo>
                    <a:pt x="1560844" y="3811534"/>
                  </a:moveTo>
                  <a:lnTo>
                    <a:pt x="1547047" y="3811534"/>
                  </a:lnTo>
                  <a:cubicBezTo>
                    <a:pt x="1542357" y="3811534"/>
                    <a:pt x="1538355" y="3807671"/>
                    <a:pt x="1538355" y="3802842"/>
                  </a:cubicBezTo>
                  <a:cubicBezTo>
                    <a:pt x="1538355" y="3798013"/>
                    <a:pt x="1542218" y="3794149"/>
                    <a:pt x="1547047" y="3794149"/>
                  </a:cubicBezTo>
                  <a:lnTo>
                    <a:pt x="1560844" y="3794149"/>
                  </a:lnTo>
                  <a:cubicBezTo>
                    <a:pt x="1565535" y="3794149"/>
                    <a:pt x="1569536" y="3798013"/>
                    <a:pt x="1569536" y="3802842"/>
                  </a:cubicBezTo>
                  <a:cubicBezTo>
                    <a:pt x="1569536" y="3807671"/>
                    <a:pt x="1565673" y="3811534"/>
                    <a:pt x="1560844" y="3811534"/>
                  </a:cubicBezTo>
                  <a:close/>
                  <a:moveTo>
                    <a:pt x="1512555" y="3811534"/>
                  </a:moveTo>
                  <a:lnTo>
                    <a:pt x="1498758" y="3811534"/>
                  </a:lnTo>
                  <a:cubicBezTo>
                    <a:pt x="1494067" y="3811534"/>
                    <a:pt x="1490066" y="3807671"/>
                    <a:pt x="1490066" y="3802842"/>
                  </a:cubicBezTo>
                  <a:cubicBezTo>
                    <a:pt x="1490066" y="3798013"/>
                    <a:pt x="1493929" y="3794149"/>
                    <a:pt x="1498758" y="3794149"/>
                  </a:cubicBezTo>
                  <a:lnTo>
                    <a:pt x="1512555" y="3794149"/>
                  </a:lnTo>
                  <a:cubicBezTo>
                    <a:pt x="1517246" y="3794149"/>
                    <a:pt x="1521247" y="3798013"/>
                    <a:pt x="1521247" y="3802842"/>
                  </a:cubicBezTo>
                  <a:cubicBezTo>
                    <a:pt x="1521247" y="3807671"/>
                    <a:pt x="1517384" y="3811534"/>
                    <a:pt x="1512555" y="3811534"/>
                  </a:cubicBezTo>
                  <a:close/>
                  <a:moveTo>
                    <a:pt x="1464266" y="3811534"/>
                  </a:moveTo>
                  <a:lnTo>
                    <a:pt x="1450469" y="3811534"/>
                  </a:lnTo>
                  <a:cubicBezTo>
                    <a:pt x="1445778" y="3811534"/>
                    <a:pt x="1441777" y="3807671"/>
                    <a:pt x="1441777" y="3802842"/>
                  </a:cubicBezTo>
                  <a:cubicBezTo>
                    <a:pt x="1441777" y="3798013"/>
                    <a:pt x="1445640" y="3794149"/>
                    <a:pt x="1450469" y="3794149"/>
                  </a:cubicBezTo>
                  <a:lnTo>
                    <a:pt x="1464266" y="3794149"/>
                  </a:lnTo>
                  <a:cubicBezTo>
                    <a:pt x="1468957" y="3794149"/>
                    <a:pt x="1472958" y="3798013"/>
                    <a:pt x="1472958" y="3802842"/>
                  </a:cubicBezTo>
                  <a:cubicBezTo>
                    <a:pt x="1472958" y="3807671"/>
                    <a:pt x="1468957" y="3811534"/>
                    <a:pt x="1464266" y="3811534"/>
                  </a:cubicBezTo>
                  <a:close/>
                  <a:moveTo>
                    <a:pt x="1415839" y="3811534"/>
                  </a:moveTo>
                  <a:lnTo>
                    <a:pt x="1402042" y="3811534"/>
                  </a:lnTo>
                  <a:cubicBezTo>
                    <a:pt x="1397351" y="3811534"/>
                    <a:pt x="1393350" y="3807671"/>
                    <a:pt x="1393350" y="3802842"/>
                  </a:cubicBezTo>
                  <a:cubicBezTo>
                    <a:pt x="1393350" y="3798013"/>
                    <a:pt x="1397213" y="3794149"/>
                    <a:pt x="1402042" y="3794149"/>
                  </a:cubicBezTo>
                  <a:lnTo>
                    <a:pt x="1415839" y="3794149"/>
                  </a:lnTo>
                  <a:cubicBezTo>
                    <a:pt x="1420530" y="3794149"/>
                    <a:pt x="1424531" y="3798013"/>
                    <a:pt x="1424531" y="3802842"/>
                  </a:cubicBezTo>
                  <a:cubicBezTo>
                    <a:pt x="1424531" y="3807671"/>
                    <a:pt x="1420668" y="3811534"/>
                    <a:pt x="1415839" y="3811534"/>
                  </a:cubicBezTo>
                  <a:close/>
                  <a:moveTo>
                    <a:pt x="1367550" y="3811534"/>
                  </a:moveTo>
                  <a:lnTo>
                    <a:pt x="1353753" y="3811534"/>
                  </a:lnTo>
                  <a:cubicBezTo>
                    <a:pt x="1349062" y="3811534"/>
                    <a:pt x="1345060" y="3807671"/>
                    <a:pt x="1345060" y="3802842"/>
                  </a:cubicBezTo>
                  <a:cubicBezTo>
                    <a:pt x="1345060" y="3798013"/>
                    <a:pt x="1348924" y="3794149"/>
                    <a:pt x="1353753" y="3794149"/>
                  </a:cubicBezTo>
                  <a:lnTo>
                    <a:pt x="1367550" y="3794149"/>
                  </a:lnTo>
                  <a:cubicBezTo>
                    <a:pt x="1372240" y="3794149"/>
                    <a:pt x="1376242" y="3798013"/>
                    <a:pt x="1376242" y="3802842"/>
                  </a:cubicBezTo>
                  <a:cubicBezTo>
                    <a:pt x="1376242" y="3807671"/>
                    <a:pt x="1372240" y="3811534"/>
                    <a:pt x="1367550" y="3811534"/>
                  </a:cubicBezTo>
                  <a:close/>
                  <a:moveTo>
                    <a:pt x="1319123" y="3811534"/>
                  </a:moveTo>
                  <a:lnTo>
                    <a:pt x="1305326" y="3811534"/>
                  </a:lnTo>
                  <a:cubicBezTo>
                    <a:pt x="1300635" y="3811534"/>
                    <a:pt x="1296634" y="3807671"/>
                    <a:pt x="1296634" y="3802842"/>
                  </a:cubicBezTo>
                  <a:cubicBezTo>
                    <a:pt x="1296634" y="3798013"/>
                    <a:pt x="1300497" y="3794149"/>
                    <a:pt x="1305326" y="3794149"/>
                  </a:cubicBezTo>
                  <a:lnTo>
                    <a:pt x="1319123" y="3794149"/>
                  </a:lnTo>
                  <a:cubicBezTo>
                    <a:pt x="1323814" y="3794149"/>
                    <a:pt x="1327814" y="3798013"/>
                    <a:pt x="1327814" y="3802842"/>
                  </a:cubicBezTo>
                  <a:cubicBezTo>
                    <a:pt x="1327814" y="3807671"/>
                    <a:pt x="1323951" y="3811534"/>
                    <a:pt x="1319123" y="3811534"/>
                  </a:cubicBezTo>
                  <a:close/>
                  <a:moveTo>
                    <a:pt x="1270833" y="3811534"/>
                  </a:moveTo>
                  <a:lnTo>
                    <a:pt x="1257037" y="3811534"/>
                  </a:lnTo>
                  <a:cubicBezTo>
                    <a:pt x="1252346" y="3811534"/>
                    <a:pt x="1248344" y="3807671"/>
                    <a:pt x="1248344" y="3802842"/>
                  </a:cubicBezTo>
                  <a:cubicBezTo>
                    <a:pt x="1248344" y="3798013"/>
                    <a:pt x="1252208" y="3794149"/>
                    <a:pt x="1257037" y="3794149"/>
                  </a:cubicBezTo>
                  <a:lnTo>
                    <a:pt x="1270833" y="3794149"/>
                  </a:lnTo>
                  <a:cubicBezTo>
                    <a:pt x="1275524" y="3794149"/>
                    <a:pt x="1279525" y="3798013"/>
                    <a:pt x="1279525" y="3802842"/>
                  </a:cubicBezTo>
                  <a:cubicBezTo>
                    <a:pt x="1279525" y="3807671"/>
                    <a:pt x="1275662" y="3811534"/>
                    <a:pt x="1270833" y="3811534"/>
                  </a:cubicBezTo>
                  <a:close/>
                  <a:moveTo>
                    <a:pt x="1222544" y="3811534"/>
                  </a:moveTo>
                  <a:lnTo>
                    <a:pt x="1208747" y="3811534"/>
                  </a:lnTo>
                  <a:cubicBezTo>
                    <a:pt x="1204056" y="3811534"/>
                    <a:pt x="1200055" y="3807671"/>
                    <a:pt x="1200055" y="3802842"/>
                  </a:cubicBezTo>
                  <a:cubicBezTo>
                    <a:pt x="1200055" y="3798013"/>
                    <a:pt x="1203918" y="3794149"/>
                    <a:pt x="1208747" y="3794149"/>
                  </a:cubicBezTo>
                  <a:lnTo>
                    <a:pt x="1222544" y="3794149"/>
                  </a:lnTo>
                  <a:cubicBezTo>
                    <a:pt x="1227235" y="3794149"/>
                    <a:pt x="1231236" y="3798013"/>
                    <a:pt x="1231236" y="3802842"/>
                  </a:cubicBezTo>
                  <a:cubicBezTo>
                    <a:pt x="1231236" y="3807671"/>
                    <a:pt x="1227235" y="3811534"/>
                    <a:pt x="1222544" y="3811534"/>
                  </a:cubicBezTo>
                  <a:close/>
                  <a:moveTo>
                    <a:pt x="1174117" y="3811534"/>
                  </a:moveTo>
                  <a:lnTo>
                    <a:pt x="1160320" y="3811534"/>
                  </a:lnTo>
                  <a:cubicBezTo>
                    <a:pt x="1155629" y="3811534"/>
                    <a:pt x="1151628" y="3807671"/>
                    <a:pt x="1151628" y="3802842"/>
                  </a:cubicBezTo>
                  <a:cubicBezTo>
                    <a:pt x="1151628" y="3798013"/>
                    <a:pt x="1155491" y="3794149"/>
                    <a:pt x="1160320" y="3794149"/>
                  </a:cubicBezTo>
                  <a:lnTo>
                    <a:pt x="1174117" y="3794149"/>
                  </a:lnTo>
                  <a:cubicBezTo>
                    <a:pt x="1178808" y="3794149"/>
                    <a:pt x="1182809" y="3798013"/>
                    <a:pt x="1182809" y="3802842"/>
                  </a:cubicBezTo>
                  <a:cubicBezTo>
                    <a:pt x="1182809" y="3807671"/>
                    <a:pt x="1178946" y="3811534"/>
                    <a:pt x="1174117" y="3811534"/>
                  </a:cubicBezTo>
                  <a:close/>
                  <a:moveTo>
                    <a:pt x="1125828" y="3811534"/>
                  </a:moveTo>
                  <a:lnTo>
                    <a:pt x="1112031" y="3811534"/>
                  </a:lnTo>
                  <a:cubicBezTo>
                    <a:pt x="1107340" y="3811534"/>
                    <a:pt x="1103339" y="3807671"/>
                    <a:pt x="1103339" y="3802842"/>
                  </a:cubicBezTo>
                  <a:cubicBezTo>
                    <a:pt x="1103339" y="3798013"/>
                    <a:pt x="1107202" y="3794149"/>
                    <a:pt x="1112031" y="3794149"/>
                  </a:cubicBezTo>
                  <a:lnTo>
                    <a:pt x="1125828" y="3794149"/>
                  </a:lnTo>
                  <a:cubicBezTo>
                    <a:pt x="1130519" y="3794149"/>
                    <a:pt x="1134520" y="3798013"/>
                    <a:pt x="1134520" y="3802842"/>
                  </a:cubicBezTo>
                  <a:cubicBezTo>
                    <a:pt x="1134520" y="3807671"/>
                    <a:pt x="1130519" y="3811534"/>
                    <a:pt x="1125828" y="3811534"/>
                  </a:cubicBezTo>
                  <a:close/>
                  <a:moveTo>
                    <a:pt x="1077401" y="3811534"/>
                  </a:moveTo>
                  <a:lnTo>
                    <a:pt x="1063604" y="3811534"/>
                  </a:lnTo>
                  <a:cubicBezTo>
                    <a:pt x="1058913" y="3811534"/>
                    <a:pt x="1054912" y="3807671"/>
                    <a:pt x="1054912" y="3802842"/>
                  </a:cubicBezTo>
                  <a:cubicBezTo>
                    <a:pt x="1054912" y="3798013"/>
                    <a:pt x="1058775" y="3794149"/>
                    <a:pt x="1063604" y="3794149"/>
                  </a:cubicBezTo>
                  <a:lnTo>
                    <a:pt x="1077401" y="3794149"/>
                  </a:lnTo>
                  <a:cubicBezTo>
                    <a:pt x="1082091" y="3794149"/>
                    <a:pt x="1086093" y="3798013"/>
                    <a:pt x="1086093" y="3802842"/>
                  </a:cubicBezTo>
                  <a:cubicBezTo>
                    <a:pt x="1086093" y="3807671"/>
                    <a:pt x="1082230" y="3811534"/>
                    <a:pt x="1077401" y="3811534"/>
                  </a:cubicBezTo>
                  <a:close/>
                  <a:moveTo>
                    <a:pt x="1029111" y="3811534"/>
                  </a:moveTo>
                  <a:lnTo>
                    <a:pt x="1015314" y="3811534"/>
                  </a:lnTo>
                  <a:cubicBezTo>
                    <a:pt x="1010624" y="3811534"/>
                    <a:pt x="1006622" y="3807671"/>
                    <a:pt x="1006622" y="3802842"/>
                  </a:cubicBezTo>
                  <a:cubicBezTo>
                    <a:pt x="1006622" y="3798013"/>
                    <a:pt x="1010485" y="3794149"/>
                    <a:pt x="1015314" y="3794149"/>
                  </a:cubicBezTo>
                  <a:lnTo>
                    <a:pt x="1029111" y="3794149"/>
                  </a:lnTo>
                  <a:cubicBezTo>
                    <a:pt x="1033802" y="3794149"/>
                    <a:pt x="1037803" y="3798013"/>
                    <a:pt x="1037803" y="3802842"/>
                  </a:cubicBezTo>
                  <a:cubicBezTo>
                    <a:pt x="1037803" y="3807671"/>
                    <a:pt x="1033802" y="3811534"/>
                    <a:pt x="1029111" y="3811534"/>
                  </a:cubicBezTo>
                  <a:close/>
                  <a:moveTo>
                    <a:pt x="980684" y="3811534"/>
                  </a:moveTo>
                  <a:lnTo>
                    <a:pt x="966888" y="3811534"/>
                  </a:lnTo>
                  <a:cubicBezTo>
                    <a:pt x="962196" y="3811534"/>
                    <a:pt x="958195" y="3807671"/>
                    <a:pt x="958195" y="3802842"/>
                  </a:cubicBezTo>
                  <a:cubicBezTo>
                    <a:pt x="958195" y="3798013"/>
                    <a:pt x="962059" y="3794149"/>
                    <a:pt x="966888" y="3794149"/>
                  </a:cubicBezTo>
                  <a:lnTo>
                    <a:pt x="980684" y="3794149"/>
                  </a:lnTo>
                  <a:cubicBezTo>
                    <a:pt x="985375" y="3794149"/>
                    <a:pt x="989376" y="3798013"/>
                    <a:pt x="989376" y="3802842"/>
                  </a:cubicBezTo>
                  <a:cubicBezTo>
                    <a:pt x="989376" y="3807671"/>
                    <a:pt x="985513" y="3811534"/>
                    <a:pt x="980684" y="3811534"/>
                  </a:cubicBezTo>
                  <a:close/>
                  <a:moveTo>
                    <a:pt x="932395" y="3811534"/>
                  </a:moveTo>
                  <a:lnTo>
                    <a:pt x="918598" y="3811534"/>
                  </a:lnTo>
                  <a:cubicBezTo>
                    <a:pt x="913907" y="3811534"/>
                    <a:pt x="909906" y="3807671"/>
                    <a:pt x="909906" y="3802842"/>
                  </a:cubicBezTo>
                  <a:cubicBezTo>
                    <a:pt x="909906" y="3798013"/>
                    <a:pt x="913769" y="3794149"/>
                    <a:pt x="918598" y="3794149"/>
                  </a:cubicBezTo>
                  <a:lnTo>
                    <a:pt x="932395" y="3794149"/>
                  </a:lnTo>
                  <a:cubicBezTo>
                    <a:pt x="937086" y="3794149"/>
                    <a:pt x="941087" y="3798013"/>
                    <a:pt x="941087" y="3802842"/>
                  </a:cubicBezTo>
                  <a:cubicBezTo>
                    <a:pt x="941087" y="3807671"/>
                    <a:pt x="937224" y="3811534"/>
                    <a:pt x="932395" y="3811534"/>
                  </a:cubicBezTo>
                  <a:close/>
                  <a:moveTo>
                    <a:pt x="884106" y="3811534"/>
                  </a:moveTo>
                  <a:lnTo>
                    <a:pt x="870309" y="3811534"/>
                  </a:lnTo>
                  <a:cubicBezTo>
                    <a:pt x="865618" y="3811534"/>
                    <a:pt x="861617" y="3807671"/>
                    <a:pt x="861617" y="3802842"/>
                  </a:cubicBezTo>
                  <a:cubicBezTo>
                    <a:pt x="861617" y="3798013"/>
                    <a:pt x="865480" y="3794149"/>
                    <a:pt x="870309" y="3794149"/>
                  </a:cubicBezTo>
                  <a:lnTo>
                    <a:pt x="884106" y="3794149"/>
                  </a:lnTo>
                  <a:cubicBezTo>
                    <a:pt x="888797" y="3794149"/>
                    <a:pt x="892798" y="3798013"/>
                    <a:pt x="892798" y="3802842"/>
                  </a:cubicBezTo>
                  <a:cubicBezTo>
                    <a:pt x="892798" y="3807671"/>
                    <a:pt x="888797" y="3811534"/>
                    <a:pt x="884106" y="3811534"/>
                  </a:cubicBezTo>
                  <a:close/>
                  <a:moveTo>
                    <a:pt x="835679" y="3811534"/>
                  </a:moveTo>
                  <a:lnTo>
                    <a:pt x="821882" y="3811534"/>
                  </a:lnTo>
                  <a:cubicBezTo>
                    <a:pt x="817191" y="3811534"/>
                    <a:pt x="813190" y="3807671"/>
                    <a:pt x="813190" y="3802842"/>
                  </a:cubicBezTo>
                  <a:cubicBezTo>
                    <a:pt x="813190" y="3798013"/>
                    <a:pt x="817053" y="3794149"/>
                    <a:pt x="821882" y="3794149"/>
                  </a:cubicBezTo>
                  <a:lnTo>
                    <a:pt x="835679" y="3794149"/>
                  </a:lnTo>
                  <a:cubicBezTo>
                    <a:pt x="840370" y="3794149"/>
                    <a:pt x="844371" y="3798013"/>
                    <a:pt x="844371" y="3802842"/>
                  </a:cubicBezTo>
                  <a:cubicBezTo>
                    <a:pt x="844371" y="3807671"/>
                    <a:pt x="840508" y="3811534"/>
                    <a:pt x="835679" y="3811534"/>
                  </a:cubicBezTo>
                  <a:close/>
                  <a:moveTo>
                    <a:pt x="787390" y="3811534"/>
                  </a:moveTo>
                  <a:lnTo>
                    <a:pt x="773593" y="3811534"/>
                  </a:lnTo>
                  <a:cubicBezTo>
                    <a:pt x="768902" y="3811534"/>
                    <a:pt x="764901" y="3807671"/>
                    <a:pt x="764901" y="3802842"/>
                  </a:cubicBezTo>
                  <a:cubicBezTo>
                    <a:pt x="764901" y="3798013"/>
                    <a:pt x="768764" y="3794149"/>
                    <a:pt x="773593" y="3794149"/>
                  </a:cubicBezTo>
                  <a:lnTo>
                    <a:pt x="787390" y="3794149"/>
                  </a:lnTo>
                  <a:cubicBezTo>
                    <a:pt x="792081" y="3794149"/>
                    <a:pt x="796082" y="3798013"/>
                    <a:pt x="796082" y="3802842"/>
                  </a:cubicBezTo>
                  <a:cubicBezTo>
                    <a:pt x="796082" y="3807671"/>
                    <a:pt x="792081" y="3811534"/>
                    <a:pt x="787390" y="3811534"/>
                  </a:cubicBezTo>
                  <a:close/>
                  <a:moveTo>
                    <a:pt x="738962" y="3811534"/>
                  </a:moveTo>
                  <a:lnTo>
                    <a:pt x="725165" y="3811534"/>
                  </a:lnTo>
                  <a:cubicBezTo>
                    <a:pt x="720475" y="3811534"/>
                    <a:pt x="716473" y="3807671"/>
                    <a:pt x="716473" y="3802842"/>
                  </a:cubicBezTo>
                  <a:cubicBezTo>
                    <a:pt x="716473" y="3798013"/>
                    <a:pt x="720336" y="3794149"/>
                    <a:pt x="725165" y="3794149"/>
                  </a:cubicBezTo>
                  <a:lnTo>
                    <a:pt x="738962" y="3794149"/>
                  </a:lnTo>
                  <a:cubicBezTo>
                    <a:pt x="743653" y="3794149"/>
                    <a:pt x="747655" y="3798013"/>
                    <a:pt x="747655" y="3802842"/>
                  </a:cubicBezTo>
                  <a:cubicBezTo>
                    <a:pt x="747655" y="3807671"/>
                    <a:pt x="743791" y="3811534"/>
                    <a:pt x="738962" y="3811534"/>
                  </a:cubicBezTo>
                  <a:close/>
                  <a:moveTo>
                    <a:pt x="690673" y="3811534"/>
                  </a:moveTo>
                  <a:lnTo>
                    <a:pt x="676876" y="3811534"/>
                  </a:lnTo>
                  <a:cubicBezTo>
                    <a:pt x="672185" y="3811534"/>
                    <a:pt x="668184" y="3807671"/>
                    <a:pt x="668184" y="3802842"/>
                  </a:cubicBezTo>
                  <a:cubicBezTo>
                    <a:pt x="668184" y="3798013"/>
                    <a:pt x="672047" y="3794149"/>
                    <a:pt x="676876" y="3794149"/>
                  </a:cubicBezTo>
                  <a:lnTo>
                    <a:pt x="690673" y="3794149"/>
                  </a:lnTo>
                  <a:cubicBezTo>
                    <a:pt x="695364" y="3794149"/>
                    <a:pt x="699365" y="3798013"/>
                    <a:pt x="699365" y="3802842"/>
                  </a:cubicBezTo>
                  <a:cubicBezTo>
                    <a:pt x="699365" y="3807671"/>
                    <a:pt x="695502" y="3811534"/>
                    <a:pt x="690673" y="3811534"/>
                  </a:cubicBezTo>
                  <a:close/>
                  <a:moveTo>
                    <a:pt x="642384" y="3811534"/>
                  </a:moveTo>
                  <a:lnTo>
                    <a:pt x="628587" y="3811534"/>
                  </a:lnTo>
                  <a:cubicBezTo>
                    <a:pt x="623896" y="3811534"/>
                    <a:pt x="619895" y="3807671"/>
                    <a:pt x="619895" y="3802842"/>
                  </a:cubicBezTo>
                  <a:cubicBezTo>
                    <a:pt x="619895" y="3798013"/>
                    <a:pt x="623758" y="3794149"/>
                    <a:pt x="628587" y="3794149"/>
                  </a:cubicBezTo>
                  <a:lnTo>
                    <a:pt x="642384" y="3794149"/>
                  </a:lnTo>
                  <a:cubicBezTo>
                    <a:pt x="647075" y="3794149"/>
                    <a:pt x="651076" y="3798013"/>
                    <a:pt x="651076" y="3802842"/>
                  </a:cubicBezTo>
                  <a:cubicBezTo>
                    <a:pt x="651076" y="3807671"/>
                    <a:pt x="647075" y="3811534"/>
                    <a:pt x="642384" y="3811534"/>
                  </a:cubicBezTo>
                  <a:close/>
                  <a:moveTo>
                    <a:pt x="593957" y="3811534"/>
                  </a:moveTo>
                  <a:lnTo>
                    <a:pt x="580160" y="3811534"/>
                  </a:lnTo>
                  <a:cubicBezTo>
                    <a:pt x="575469" y="3811534"/>
                    <a:pt x="571468" y="3807671"/>
                    <a:pt x="571468" y="3802842"/>
                  </a:cubicBezTo>
                  <a:cubicBezTo>
                    <a:pt x="571468" y="3798013"/>
                    <a:pt x="575331" y="3794149"/>
                    <a:pt x="580160" y="3794149"/>
                  </a:cubicBezTo>
                  <a:lnTo>
                    <a:pt x="593957" y="3794149"/>
                  </a:lnTo>
                  <a:cubicBezTo>
                    <a:pt x="598648" y="3794149"/>
                    <a:pt x="602649" y="3798013"/>
                    <a:pt x="602649" y="3802842"/>
                  </a:cubicBezTo>
                  <a:cubicBezTo>
                    <a:pt x="602649" y="3807671"/>
                    <a:pt x="598786" y="3811534"/>
                    <a:pt x="593957" y="3811534"/>
                  </a:cubicBezTo>
                  <a:close/>
                  <a:moveTo>
                    <a:pt x="545668" y="3811534"/>
                  </a:moveTo>
                  <a:lnTo>
                    <a:pt x="531871" y="3811534"/>
                  </a:lnTo>
                  <a:cubicBezTo>
                    <a:pt x="527180" y="3811534"/>
                    <a:pt x="523179" y="3807671"/>
                    <a:pt x="523179" y="3802842"/>
                  </a:cubicBezTo>
                  <a:cubicBezTo>
                    <a:pt x="523179" y="3798013"/>
                    <a:pt x="527042" y="3794149"/>
                    <a:pt x="531871" y="3794149"/>
                  </a:cubicBezTo>
                  <a:lnTo>
                    <a:pt x="545668" y="3794149"/>
                  </a:lnTo>
                  <a:cubicBezTo>
                    <a:pt x="550359" y="3794149"/>
                    <a:pt x="554360" y="3798013"/>
                    <a:pt x="554360" y="3802842"/>
                  </a:cubicBezTo>
                  <a:cubicBezTo>
                    <a:pt x="554360" y="3807671"/>
                    <a:pt x="550359" y="3811534"/>
                    <a:pt x="545668" y="3811534"/>
                  </a:cubicBezTo>
                  <a:close/>
                  <a:moveTo>
                    <a:pt x="497241" y="3811534"/>
                  </a:moveTo>
                  <a:lnTo>
                    <a:pt x="483444" y="3811534"/>
                  </a:lnTo>
                  <a:cubicBezTo>
                    <a:pt x="478753" y="3811534"/>
                    <a:pt x="474752" y="3807671"/>
                    <a:pt x="474752" y="3802842"/>
                  </a:cubicBezTo>
                  <a:cubicBezTo>
                    <a:pt x="474752" y="3798013"/>
                    <a:pt x="478615" y="3794149"/>
                    <a:pt x="483444" y="3794149"/>
                  </a:cubicBezTo>
                  <a:lnTo>
                    <a:pt x="497241" y="3794149"/>
                  </a:lnTo>
                  <a:cubicBezTo>
                    <a:pt x="501932" y="3794149"/>
                    <a:pt x="505933" y="3798013"/>
                    <a:pt x="505933" y="3802842"/>
                  </a:cubicBezTo>
                  <a:cubicBezTo>
                    <a:pt x="505933" y="3807671"/>
                    <a:pt x="502069" y="3811534"/>
                    <a:pt x="497241" y="3811534"/>
                  </a:cubicBezTo>
                  <a:close/>
                  <a:moveTo>
                    <a:pt x="448952" y="3811534"/>
                  </a:moveTo>
                  <a:lnTo>
                    <a:pt x="435155" y="3811534"/>
                  </a:lnTo>
                  <a:cubicBezTo>
                    <a:pt x="430464" y="3811534"/>
                    <a:pt x="426462" y="3807671"/>
                    <a:pt x="426462" y="3802842"/>
                  </a:cubicBezTo>
                  <a:cubicBezTo>
                    <a:pt x="426462" y="3798013"/>
                    <a:pt x="430326" y="3794149"/>
                    <a:pt x="435155" y="3794149"/>
                  </a:cubicBezTo>
                  <a:lnTo>
                    <a:pt x="448952" y="3794149"/>
                  </a:lnTo>
                  <a:cubicBezTo>
                    <a:pt x="453642" y="3794149"/>
                    <a:pt x="457643" y="3798013"/>
                    <a:pt x="457643" y="3802842"/>
                  </a:cubicBezTo>
                  <a:cubicBezTo>
                    <a:pt x="457643" y="3807671"/>
                    <a:pt x="453642" y="3811534"/>
                    <a:pt x="448952" y="3811534"/>
                  </a:cubicBezTo>
                  <a:close/>
                  <a:moveTo>
                    <a:pt x="400662" y="3811534"/>
                  </a:moveTo>
                  <a:lnTo>
                    <a:pt x="386865" y="3811534"/>
                  </a:lnTo>
                  <a:cubicBezTo>
                    <a:pt x="382175" y="3811534"/>
                    <a:pt x="378173" y="3807671"/>
                    <a:pt x="378173" y="3802842"/>
                  </a:cubicBezTo>
                  <a:cubicBezTo>
                    <a:pt x="378173" y="3798013"/>
                    <a:pt x="382036" y="3794149"/>
                    <a:pt x="386865" y="3794149"/>
                  </a:cubicBezTo>
                  <a:lnTo>
                    <a:pt x="400662" y="3794149"/>
                  </a:lnTo>
                  <a:cubicBezTo>
                    <a:pt x="405353" y="3794149"/>
                    <a:pt x="409354" y="3798013"/>
                    <a:pt x="409354" y="3802842"/>
                  </a:cubicBezTo>
                  <a:cubicBezTo>
                    <a:pt x="409354" y="3807671"/>
                    <a:pt x="405353" y="3811534"/>
                    <a:pt x="400662" y="3811534"/>
                  </a:cubicBezTo>
                  <a:close/>
                  <a:moveTo>
                    <a:pt x="352235" y="3811534"/>
                  </a:moveTo>
                  <a:lnTo>
                    <a:pt x="338438" y="3811534"/>
                  </a:lnTo>
                  <a:cubicBezTo>
                    <a:pt x="333747" y="3811534"/>
                    <a:pt x="329746" y="3807671"/>
                    <a:pt x="329746" y="3802842"/>
                  </a:cubicBezTo>
                  <a:cubicBezTo>
                    <a:pt x="329746" y="3798013"/>
                    <a:pt x="333609" y="3794149"/>
                    <a:pt x="338438" y="3794149"/>
                  </a:cubicBezTo>
                  <a:lnTo>
                    <a:pt x="352235" y="3794149"/>
                  </a:lnTo>
                  <a:cubicBezTo>
                    <a:pt x="356926" y="3794149"/>
                    <a:pt x="360927" y="3798013"/>
                    <a:pt x="360927" y="3802842"/>
                  </a:cubicBezTo>
                  <a:cubicBezTo>
                    <a:pt x="360927" y="3807671"/>
                    <a:pt x="357064" y="3811534"/>
                    <a:pt x="352235" y="3811534"/>
                  </a:cubicBezTo>
                  <a:close/>
                  <a:moveTo>
                    <a:pt x="303946" y="3811534"/>
                  </a:moveTo>
                  <a:lnTo>
                    <a:pt x="290149" y="3811534"/>
                  </a:lnTo>
                  <a:cubicBezTo>
                    <a:pt x="285458" y="3811534"/>
                    <a:pt x="281457" y="3807671"/>
                    <a:pt x="281457" y="3802842"/>
                  </a:cubicBezTo>
                  <a:cubicBezTo>
                    <a:pt x="281457" y="3798013"/>
                    <a:pt x="285320" y="3794149"/>
                    <a:pt x="290149" y="3794149"/>
                  </a:cubicBezTo>
                  <a:lnTo>
                    <a:pt x="303946" y="3794149"/>
                  </a:lnTo>
                  <a:cubicBezTo>
                    <a:pt x="308637" y="3794149"/>
                    <a:pt x="312638" y="3798013"/>
                    <a:pt x="312638" y="3802842"/>
                  </a:cubicBezTo>
                  <a:cubicBezTo>
                    <a:pt x="312638" y="3807671"/>
                    <a:pt x="308637" y="3811534"/>
                    <a:pt x="303946" y="3811534"/>
                  </a:cubicBezTo>
                  <a:close/>
                  <a:moveTo>
                    <a:pt x="255519" y="3811534"/>
                  </a:moveTo>
                  <a:lnTo>
                    <a:pt x="241722" y="3811534"/>
                  </a:lnTo>
                  <a:cubicBezTo>
                    <a:pt x="237031" y="3811534"/>
                    <a:pt x="233030" y="3807671"/>
                    <a:pt x="233030" y="3802842"/>
                  </a:cubicBezTo>
                  <a:cubicBezTo>
                    <a:pt x="233030" y="3798013"/>
                    <a:pt x="236893" y="3794149"/>
                    <a:pt x="241722" y="3794149"/>
                  </a:cubicBezTo>
                  <a:lnTo>
                    <a:pt x="255519" y="3794149"/>
                  </a:lnTo>
                  <a:cubicBezTo>
                    <a:pt x="260210" y="3794149"/>
                    <a:pt x="264211" y="3798013"/>
                    <a:pt x="264211" y="3802842"/>
                  </a:cubicBezTo>
                  <a:cubicBezTo>
                    <a:pt x="264211" y="3807671"/>
                    <a:pt x="260348" y="3811534"/>
                    <a:pt x="255519" y="3811534"/>
                  </a:cubicBezTo>
                  <a:close/>
                  <a:moveTo>
                    <a:pt x="207230" y="3811534"/>
                  </a:moveTo>
                  <a:lnTo>
                    <a:pt x="193433" y="3811534"/>
                  </a:lnTo>
                  <a:cubicBezTo>
                    <a:pt x="188742" y="3811534"/>
                    <a:pt x="184741" y="3807671"/>
                    <a:pt x="184741" y="3802842"/>
                  </a:cubicBezTo>
                  <a:cubicBezTo>
                    <a:pt x="184741" y="3798013"/>
                    <a:pt x="188604" y="3794149"/>
                    <a:pt x="193433" y="3794149"/>
                  </a:cubicBezTo>
                  <a:lnTo>
                    <a:pt x="207230" y="3794149"/>
                  </a:lnTo>
                  <a:cubicBezTo>
                    <a:pt x="211921" y="3794149"/>
                    <a:pt x="215922" y="3798013"/>
                    <a:pt x="215922" y="3802842"/>
                  </a:cubicBezTo>
                  <a:cubicBezTo>
                    <a:pt x="215922" y="3807671"/>
                    <a:pt x="211921" y="3811534"/>
                    <a:pt x="207230" y="3811534"/>
                  </a:cubicBezTo>
                  <a:close/>
                  <a:moveTo>
                    <a:pt x="158803" y="3811534"/>
                  </a:moveTo>
                  <a:lnTo>
                    <a:pt x="144868" y="3811534"/>
                  </a:lnTo>
                  <a:cubicBezTo>
                    <a:pt x="140039" y="3811534"/>
                    <a:pt x="136314" y="3807532"/>
                    <a:pt x="136314" y="3802842"/>
                  </a:cubicBezTo>
                  <a:cubicBezTo>
                    <a:pt x="136314" y="3798151"/>
                    <a:pt x="140177" y="3794288"/>
                    <a:pt x="145006" y="3794288"/>
                  </a:cubicBezTo>
                  <a:lnTo>
                    <a:pt x="158803" y="3794288"/>
                  </a:lnTo>
                  <a:cubicBezTo>
                    <a:pt x="163493" y="3794288"/>
                    <a:pt x="167494" y="3798151"/>
                    <a:pt x="167494" y="3802980"/>
                  </a:cubicBezTo>
                  <a:cubicBezTo>
                    <a:pt x="167494" y="3807808"/>
                    <a:pt x="163631" y="3811534"/>
                    <a:pt x="158803" y="3811534"/>
                  </a:cubicBezTo>
                  <a:close/>
                  <a:moveTo>
                    <a:pt x="3674255" y="3811120"/>
                  </a:moveTo>
                  <a:cubicBezTo>
                    <a:pt x="3669702" y="3811120"/>
                    <a:pt x="3665976" y="3807671"/>
                    <a:pt x="3665701" y="3803117"/>
                  </a:cubicBezTo>
                  <a:cubicBezTo>
                    <a:pt x="3665425" y="3798426"/>
                    <a:pt x="3669012" y="3794288"/>
                    <a:pt x="3673703" y="3793874"/>
                  </a:cubicBezTo>
                  <a:cubicBezTo>
                    <a:pt x="3678118" y="3793597"/>
                    <a:pt x="3682395" y="3793046"/>
                    <a:pt x="3686534" y="3792356"/>
                  </a:cubicBezTo>
                  <a:cubicBezTo>
                    <a:pt x="3691225" y="3791666"/>
                    <a:pt x="3695640" y="3794701"/>
                    <a:pt x="3696468" y="3799392"/>
                  </a:cubicBezTo>
                  <a:cubicBezTo>
                    <a:pt x="3697296" y="3804083"/>
                    <a:pt x="3694122" y="3808498"/>
                    <a:pt x="3689431" y="3809326"/>
                  </a:cubicBezTo>
                  <a:cubicBezTo>
                    <a:pt x="3684602" y="3810154"/>
                    <a:pt x="3679773" y="3810706"/>
                    <a:pt x="3674807" y="3811120"/>
                  </a:cubicBezTo>
                  <a:cubicBezTo>
                    <a:pt x="3674669" y="3811120"/>
                    <a:pt x="3674531" y="3811120"/>
                    <a:pt x="3674255" y="3811120"/>
                  </a:cubicBezTo>
                  <a:close/>
                  <a:moveTo>
                    <a:pt x="110927" y="3806705"/>
                  </a:moveTo>
                  <a:cubicBezTo>
                    <a:pt x="110237" y="3806705"/>
                    <a:pt x="109410" y="3806567"/>
                    <a:pt x="108720" y="3806429"/>
                  </a:cubicBezTo>
                  <a:cubicBezTo>
                    <a:pt x="104029" y="3805187"/>
                    <a:pt x="99338" y="3803669"/>
                    <a:pt x="94785" y="3801876"/>
                  </a:cubicBezTo>
                  <a:cubicBezTo>
                    <a:pt x="90370" y="3800220"/>
                    <a:pt x="88162" y="3795253"/>
                    <a:pt x="89818" y="3790700"/>
                  </a:cubicBezTo>
                  <a:cubicBezTo>
                    <a:pt x="91474" y="3786285"/>
                    <a:pt x="96440" y="3784078"/>
                    <a:pt x="100993" y="3785734"/>
                  </a:cubicBezTo>
                  <a:cubicBezTo>
                    <a:pt x="104994" y="3787251"/>
                    <a:pt x="109134" y="3788631"/>
                    <a:pt x="113273" y="3789734"/>
                  </a:cubicBezTo>
                  <a:cubicBezTo>
                    <a:pt x="117826" y="3790976"/>
                    <a:pt x="120585" y="3795667"/>
                    <a:pt x="119343" y="3800358"/>
                  </a:cubicBezTo>
                  <a:cubicBezTo>
                    <a:pt x="118240" y="3804221"/>
                    <a:pt x="114790" y="3806705"/>
                    <a:pt x="110927" y="3806705"/>
                  </a:cubicBezTo>
                  <a:close/>
                  <a:moveTo>
                    <a:pt x="3721026" y="3799530"/>
                  </a:moveTo>
                  <a:cubicBezTo>
                    <a:pt x="3717715" y="3799530"/>
                    <a:pt x="3714542" y="3797599"/>
                    <a:pt x="3713162" y="3794426"/>
                  </a:cubicBezTo>
                  <a:cubicBezTo>
                    <a:pt x="3711230" y="3790011"/>
                    <a:pt x="3713162" y="3784906"/>
                    <a:pt x="3717577" y="3782974"/>
                  </a:cubicBezTo>
                  <a:cubicBezTo>
                    <a:pt x="3721578" y="3781180"/>
                    <a:pt x="3725303" y="3779249"/>
                    <a:pt x="3729028" y="3777041"/>
                  </a:cubicBezTo>
                  <a:cubicBezTo>
                    <a:pt x="3733168" y="3774696"/>
                    <a:pt x="3738410" y="3776076"/>
                    <a:pt x="3740756" y="3780214"/>
                  </a:cubicBezTo>
                  <a:cubicBezTo>
                    <a:pt x="3743102" y="3784354"/>
                    <a:pt x="3741722" y="3789597"/>
                    <a:pt x="3737582" y="3791942"/>
                  </a:cubicBezTo>
                  <a:cubicBezTo>
                    <a:pt x="3733305" y="3794426"/>
                    <a:pt x="3729028" y="3796633"/>
                    <a:pt x="3724476" y="3798565"/>
                  </a:cubicBezTo>
                  <a:cubicBezTo>
                    <a:pt x="3723372" y="3799254"/>
                    <a:pt x="3722130" y="3799530"/>
                    <a:pt x="3721026" y="3799530"/>
                  </a:cubicBezTo>
                  <a:close/>
                  <a:moveTo>
                    <a:pt x="67467" y="3786285"/>
                  </a:moveTo>
                  <a:cubicBezTo>
                    <a:pt x="65811" y="3786285"/>
                    <a:pt x="64018" y="3785734"/>
                    <a:pt x="62500" y="3784768"/>
                  </a:cubicBezTo>
                  <a:cubicBezTo>
                    <a:pt x="58499" y="3782008"/>
                    <a:pt x="54636" y="3778973"/>
                    <a:pt x="51049" y="3775662"/>
                  </a:cubicBezTo>
                  <a:cubicBezTo>
                    <a:pt x="47461" y="3772488"/>
                    <a:pt x="47048" y="3767108"/>
                    <a:pt x="50221" y="3763520"/>
                  </a:cubicBezTo>
                  <a:cubicBezTo>
                    <a:pt x="53394" y="3759933"/>
                    <a:pt x="58775" y="3759519"/>
                    <a:pt x="62362" y="3762693"/>
                  </a:cubicBezTo>
                  <a:cubicBezTo>
                    <a:pt x="65673" y="3765452"/>
                    <a:pt x="68985" y="3768211"/>
                    <a:pt x="72572" y="3770695"/>
                  </a:cubicBezTo>
                  <a:cubicBezTo>
                    <a:pt x="76435" y="3773454"/>
                    <a:pt x="77401" y="3778835"/>
                    <a:pt x="74641" y="3782698"/>
                  </a:cubicBezTo>
                  <a:cubicBezTo>
                    <a:pt x="72848" y="3785043"/>
                    <a:pt x="70088" y="3786285"/>
                    <a:pt x="67467" y="3786285"/>
                  </a:cubicBezTo>
                  <a:close/>
                  <a:moveTo>
                    <a:pt x="3760762" y="3772488"/>
                  </a:moveTo>
                  <a:cubicBezTo>
                    <a:pt x="3758554" y="3772488"/>
                    <a:pt x="3756208" y="3771660"/>
                    <a:pt x="3754553" y="3769867"/>
                  </a:cubicBezTo>
                  <a:cubicBezTo>
                    <a:pt x="3751242" y="3766418"/>
                    <a:pt x="3751242" y="3761037"/>
                    <a:pt x="3754691" y="3757726"/>
                  </a:cubicBezTo>
                  <a:cubicBezTo>
                    <a:pt x="3757726" y="3754691"/>
                    <a:pt x="3760762" y="3751517"/>
                    <a:pt x="3763521" y="3748206"/>
                  </a:cubicBezTo>
                  <a:cubicBezTo>
                    <a:pt x="3766556" y="3744619"/>
                    <a:pt x="3772075" y="3744067"/>
                    <a:pt x="3775662" y="3747240"/>
                  </a:cubicBezTo>
                  <a:cubicBezTo>
                    <a:pt x="3779249" y="3750275"/>
                    <a:pt x="3779801" y="3755794"/>
                    <a:pt x="3776628" y="3759381"/>
                  </a:cubicBezTo>
                  <a:cubicBezTo>
                    <a:pt x="3773454" y="3763106"/>
                    <a:pt x="3770143" y="3766694"/>
                    <a:pt x="3766694" y="3770005"/>
                  </a:cubicBezTo>
                  <a:cubicBezTo>
                    <a:pt x="3765039" y="3771660"/>
                    <a:pt x="3762969" y="3772488"/>
                    <a:pt x="3760762" y="3772488"/>
                  </a:cubicBezTo>
                  <a:close/>
                  <a:moveTo>
                    <a:pt x="33527" y="3752207"/>
                  </a:moveTo>
                  <a:cubicBezTo>
                    <a:pt x="30767" y="3752207"/>
                    <a:pt x="28146" y="3750965"/>
                    <a:pt x="26490" y="3748482"/>
                  </a:cubicBezTo>
                  <a:cubicBezTo>
                    <a:pt x="23731" y="3744481"/>
                    <a:pt x="21109" y="3740342"/>
                    <a:pt x="18764" y="3736065"/>
                  </a:cubicBezTo>
                  <a:cubicBezTo>
                    <a:pt x="16418" y="3731925"/>
                    <a:pt x="17936" y="3726683"/>
                    <a:pt x="22075" y="3724337"/>
                  </a:cubicBezTo>
                  <a:cubicBezTo>
                    <a:pt x="26214" y="3721992"/>
                    <a:pt x="31457" y="3723509"/>
                    <a:pt x="33803" y="3727648"/>
                  </a:cubicBezTo>
                  <a:cubicBezTo>
                    <a:pt x="35872" y="3731374"/>
                    <a:pt x="38217" y="3735099"/>
                    <a:pt x="40701" y="3738548"/>
                  </a:cubicBezTo>
                  <a:cubicBezTo>
                    <a:pt x="43460" y="3742411"/>
                    <a:pt x="42495" y="3747792"/>
                    <a:pt x="38493" y="3750551"/>
                  </a:cubicBezTo>
                  <a:cubicBezTo>
                    <a:pt x="36976" y="3751655"/>
                    <a:pt x="35182" y="3752207"/>
                    <a:pt x="33527" y="3752207"/>
                  </a:cubicBezTo>
                  <a:close/>
                  <a:moveTo>
                    <a:pt x="3789045" y="3733581"/>
                  </a:moveTo>
                  <a:cubicBezTo>
                    <a:pt x="3787803" y="3733581"/>
                    <a:pt x="3786424" y="3733305"/>
                    <a:pt x="3785320" y="3732753"/>
                  </a:cubicBezTo>
                  <a:cubicBezTo>
                    <a:pt x="3781043" y="3730684"/>
                    <a:pt x="3779249" y="3725441"/>
                    <a:pt x="3781319" y="3721164"/>
                  </a:cubicBezTo>
                  <a:cubicBezTo>
                    <a:pt x="3783250" y="3717301"/>
                    <a:pt x="3784906" y="3713300"/>
                    <a:pt x="3786424" y="3709299"/>
                  </a:cubicBezTo>
                  <a:cubicBezTo>
                    <a:pt x="3788079" y="3704883"/>
                    <a:pt x="3793046" y="3702538"/>
                    <a:pt x="3797461" y="3704194"/>
                  </a:cubicBezTo>
                  <a:cubicBezTo>
                    <a:pt x="3801876" y="3705849"/>
                    <a:pt x="3804222" y="3710816"/>
                    <a:pt x="3802566" y="3715231"/>
                  </a:cubicBezTo>
                  <a:cubicBezTo>
                    <a:pt x="3800910" y="3719784"/>
                    <a:pt x="3798979" y="3724337"/>
                    <a:pt x="3796771" y="3728752"/>
                  </a:cubicBezTo>
                  <a:cubicBezTo>
                    <a:pt x="3795254" y="3731788"/>
                    <a:pt x="3792218" y="3733581"/>
                    <a:pt x="3789045" y="3733581"/>
                  </a:cubicBezTo>
                  <a:close/>
                  <a:moveTo>
                    <a:pt x="13245" y="3708609"/>
                  </a:moveTo>
                  <a:cubicBezTo>
                    <a:pt x="9382" y="3708609"/>
                    <a:pt x="5933" y="3706125"/>
                    <a:pt x="4967" y="3702262"/>
                  </a:cubicBezTo>
                  <a:cubicBezTo>
                    <a:pt x="3725" y="3697571"/>
                    <a:pt x="2760" y="3692742"/>
                    <a:pt x="1932" y="3687914"/>
                  </a:cubicBezTo>
                  <a:cubicBezTo>
                    <a:pt x="1242" y="3683222"/>
                    <a:pt x="4415" y="3678808"/>
                    <a:pt x="9106" y="3678117"/>
                  </a:cubicBezTo>
                  <a:cubicBezTo>
                    <a:pt x="13797" y="3677428"/>
                    <a:pt x="18212" y="3680601"/>
                    <a:pt x="18902" y="3685292"/>
                  </a:cubicBezTo>
                  <a:cubicBezTo>
                    <a:pt x="19592" y="3689569"/>
                    <a:pt x="20420" y="3693846"/>
                    <a:pt x="21523" y="3697985"/>
                  </a:cubicBezTo>
                  <a:cubicBezTo>
                    <a:pt x="22765" y="3702538"/>
                    <a:pt x="20006" y="3707367"/>
                    <a:pt x="15453" y="3708471"/>
                  </a:cubicBezTo>
                  <a:cubicBezTo>
                    <a:pt x="14763" y="3708471"/>
                    <a:pt x="13935" y="3708609"/>
                    <a:pt x="13245" y="3708609"/>
                  </a:cubicBezTo>
                  <a:close/>
                  <a:moveTo>
                    <a:pt x="3802152" y="3687223"/>
                  </a:moveTo>
                  <a:cubicBezTo>
                    <a:pt x="3801876" y="3687223"/>
                    <a:pt x="3801600" y="3687223"/>
                    <a:pt x="3801324" y="3687223"/>
                  </a:cubicBezTo>
                  <a:cubicBezTo>
                    <a:pt x="3796633" y="3686671"/>
                    <a:pt x="3793184" y="3682533"/>
                    <a:pt x="3793598" y="3677704"/>
                  </a:cubicBezTo>
                  <a:cubicBezTo>
                    <a:pt x="3794012" y="3673427"/>
                    <a:pt x="3794288" y="3669150"/>
                    <a:pt x="3794288" y="3664734"/>
                  </a:cubicBezTo>
                  <a:cubicBezTo>
                    <a:pt x="3794288" y="3659906"/>
                    <a:pt x="3798151" y="3655905"/>
                    <a:pt x="3802980" y="3655905"/>
                  </a:cubicBezTo>
                  <a:cubicBezTo>
                    <a:pt x="3807809" y="3655905"/>
                    <a:pt x="3811672" y="3659492"/>
                    <a:pt x="3811672" y="3664321"/>
                  </a:cubicBezTo>
                  <a:lnTo>
                    <a:pt x="3811672" y="3664873"/>
                  </a:lnTo>
                  <a:cubicBezTo>
                    <a:pt x="3811672" y="3669839"/>
                    <a:pt x="3811396" y="3674668"/>
                    <a:pt x="3810982" y="3679497"/>
                  </a:cubicBezTo>
                  <a:cubicBezTo>
                    <a:pt x="3810292" y="3683912"/>
                    <a:pt x="3806567" y="3687223"/>
                    <a:pt x="3802152" y="3687223"/>
                  </a:cubicBezTo>
                  <a:close/>
                  <a:moveTo>
                    <a:pt x="8692" y="3660596"/>
                  </a:moveTo>
                  <a:cubicBezTo>
                    <a:pt x="4001" y="3660596"/>
                    <a:pt x="0" y="3656732"/>
                    <a:pt x="0" y="3651903"/>
                  </a:cubicBezTo>
                  <a:lnTo>
                    <a:pt x="0" y="3638106"/>
                  </a:lnTo>
                  <a:cubicBezTo>
                    <a:pt x="0" y="3633277"/>
                    <a:pt x="3863" y="3629414"/>
                    <a:pt x="8692" y="3629414"/>
                  </a:cubicBezTo>
                  <a:cubicBezTo>
                    <a:pt x="13521" y="3629414"/>
                    <a:pt x="17384" y="3633277"/>
                    <a:pt x="17384" y="3638106"/>
                  </a:cubicBezTo>
                  <a:lnTo>
                    <a:pt x="17384" y="3651903"/>
                  </a:lnTo>
                  <a:cubicBezTo>
                    <a:pt x="17246" y="3656732"/>
                    <a:pt x="13383" y="3660596"/>
                    <a:pt x="8692" y="3660596"/>
                  </a:cubicBezTo>
                  <a:close/>
                  <a:moveTo>
                    <a:pt x="3802842" y="3638382"/>
                  </a:moveTo>
                  <a:cubicBezTo>
                    <a:pt x="3798151" y="3638382"/>
                    <a:pt x="3794150" y="3634519"/>
                    <a:pt x="3794150" y="3629691"/>
                  </a:cubicBezTo>
                  <a:lnTo>
                    <a:pt x="3794150" y="3615894"/>
                  </a:lnTo>
                  <a:cubicBezTo>
                    <a:pt x="3794150" y="3611065"/>
                    <a:pt x="3798013" y="3607202"/>
                    <a:pt x="3802842" y="3607202"/>
                  </a:cubicBezTo>
                  <a:cubicBezTo>
                    <a:pt x="3807671" y="3607202"/>
                    <a:pt x="3811534" y="3611065"/>
                    <a:pt x="3811534" y="3615894"/>
                  </a:cubicBezTo>
                  <a:lnTo>
                    <a:pt x="3811534" y="3629691"/>
                  </a:lnTo>
                  <a:cubicBezTo>
                    <a:pt x="3811396" y="3634519"/>
                    <a:pt x="3807533" y="3638382"/>
                    <a:pt x="3802842" y="3638382"/>
                  </a:cubicBezTo>
                  <a:close/>
                  <a:moveTo>
                    <a:pt x="8692" y="3612306"/>
                  </a:moveTo>
                  <a:cubicBezTo>
                    <a:pt x="4001" y="3612306"/>
                    <a:pt x="0" y="3608443"/>
                    <a:pt x="0" y="3603614"/>
                  </a:cubicBezTo>
                  <a:lnTo>
                    <a:pt x="0" y="3589817"/>
                  </a:lnTo>
                  <a:cubicBezTo>
                    <a:pt x="0" y="3584988"/>
                    <a:pt x="3863" y="3581125"/>
                    <a:pt x="8692" y="3581125"/>
                  </a:cubicBezTo>
                  <a:cubicBezTo>
                    <a:pt x="13521" y="3581125"/>
                    <a:pt x="17384" y="3584988"/>
                    <a:pt x="17384" y="3589817"/>
                  </a:cubicBezTo>
                  <a:lnTo>
                    <a:pt x="17384" y="3603614"/>
                  </a:lnTo>
                  <a:cubicBezTo>
                    <a:pt x="17246" y="3608443"/>
                    <a:pt x="13383" y="3612306"/>
                    <a:pt x="8692" y="3612306"/>
                  </a:cubicBezTo>
                  <a:close/>
                  <a:moveTo>
                    <a:pt x="3802842" y="3590093"/>
                  </a:moveTo>
                  <a:cubicBezTo>
                    <a:pt x="3798151" y="3590093"/>
                    <a:pt x="3794150" y="3586230"/>
                    <a:pt x="3794150" y="3581401"/>
                  </a:cubicBezTo>
                  <a:lnTo>
                    <a:pt x="3794150" y="3567605"/>
                  </a:lnTo>
                  <a:cubicBezTo>
                    <a:pt x="3794150" y="3562775"/>
                    <a:pt x="3798013" y="3558912"/>
                    <a:pt x="3802842" y="3558912"/>
                  </a:cubicBezTo>
                  <a:cubicBezTo>
                    <a:pt x="3807671" y="3558912"/>
                    <a:pt x="3811534" y="3562775"/>
                    <a:pt x="3811534" y="3567605"/>
                  </a:cubicBezTo>
                  <a:lnTo>
                    <a:pt x="3811534" y="3581401"/>
                  </a:lnTo>
                  <a:cubicBezTo>
                    <a:pt x="3811396" y="3586230"/>
                    <a:pt x="3807533" y="3590093"/>
                    <a:pt x="3802842" y="3590093"/>
                  </a:cubicBezTo>
                  <a:close/>
                  <a:moveTo>
                    <a:pt x="8692" y="3564017"/>
                  </a:moveTo>
                  <a:cubicBezTo>
                    <a:pt x="4001" y="3564017"/>
                    <a:pt x="0" y="3560154"/>
                    <a:pt x="0" y="3555325"/>
                  </a:cubicBezTo>
                  <a:lnTo>
                    <a:pt x="0" y="3541528"/>
                  </a:lnTo>
                  <a:cubicBezTo>
                    <a:pt x="0" y="3536699"/>
                    <a:pt x="3863" y="3532836"/>
                    <a:pt x="8692" y="3532836"/>
                  </a:cubicBezTo>
                  <a:cubicBezTo>
                    <a:pt x="13521" y="3532836"/>
                    <a:pt x="17384" y="3536699"/>
                    <a:pt x="17384" y="3541528"/>
                  </a:cubicBezTo>
                  <a:lnTo>
                    <a:pt x="17384" y="3555325"/>
                  </a:lnTo>
                  <a:cubicBezTo>
                    <a:pt x="17246" y="3560154"/>
                    <a:pt x="13383" y="3564017"/>
                    <a:pt x="8692" y="3564017"/>
                  </a:cubicBezTo>
                  <a:close/>
                  <a:moveTo>
                    <a:pt x="3802842" y="3541804"/>
                  </a:moveTo>
                  <a:cubicBezTo>
                    <a:pt x="3798151" y="3541804"/>
                    <a:pt x="3794150" y="3537941"/>
                    <a:pt x="3794150" y="3533112"/>
                  </a:cubicBezTo>
                  <a:lnTo>
                    <a:pt x="3794150" y="3519315"/>
                  </a:lnTo>
                  <a:cubicBezTo>
                    <a:pt x="3794150" y="3514486"/>
                    <a:pt x="3798013" y="3510623"/>
                    <a:pt x="3802842" y="3510623"/>
                  </a:cubicBezTo>
                  <a:cubicBezTo>
                    <a:pt x="3807671" y="3510623"/>
                    <a:pt x="3811534" y="3514486"/>
                    <a:pt x="3811534" y="3519315"/>
                  </a:cubicBezTo>
                  <a:lnTo>
                    <a:pt x="3811534" y="3533112"/>
                  </a:lnTo>
                  <a:cubicBezTo>
                    <a:pt x="3811396" y="3537941"/>
                    <a:pt x="3807533" y="3541804"/>
                    <a:pt x="3802842" y="3541804"/>
                  </a:cubicBezTo>
                  <a:close/>
                  <a:moveTo>
                    <a:pt x="8692" y="3515590"/>
                  </a:moveTo>
                  <a:cubicBezTo>
                    <a:pt x="4001" y="3515590"/>
                    <a:pt x="0" y="3511727"/>
                    <a:pt x="0" y="3506898"/>
                  </a:cubicBezTo>
                  <a:lnTo>
                    <a:pt x="0" y="3493101"/>
                  </a:lnTo>
                  <a:cubicBezTo>
                    <a:pt x="0" y="3488272"/>
                    <a:pt x="3863" y="3484409"/>
                    <a:pt x="8692" y="3484409"/>
                  </a:cubicBezTo>
                  <a:cubicBezTo>
                    <a:pt x="13521" y="3484409"/>
                    <a:pt x="17384" y="3488272"/>
                    <a:pt x="17384" y="3493101"/>
                  </a:cubicBezTo>
                  <a:lnTo>
                    <a:pt x="17384" y="3506898"/>
                  </a:lnTo>
                  <a:cubicBezTo>
                    <a:pt x="17246" y="3511727"/>
                    <a:pt x="13383" y="3515590"/>
                    <a:pt x="8692" y="3515590"/>
                  </a:cubicBezTo>
                  <a:close/>
                  <a:moveTo>
                    <a:pt x="3802842" y="3493377"/>
                  </a:moveTo>
                  <a:cubicBezTo>
                    <a:pt x="3798151" y="3493377"/>
                    <a:pt x="3794150" y="3489514"/>
                    <a:pt x="3794150" y="3484685"/>
                  </a:cubicBezTo>
                  <a:lnTo>
                    <a:pt x="3794150" y="3470888"/>
                  </a:lnTo>
                  <a:cubicBezTo>
                    <a:pt x="3794150" y="3466059"/>
                    <a:pt x="3798013" y="3462196"/>
                    <a:pt x="3802842" y="3462196"/>
                  </a:cubicBezTo>
                  <a:cubicBezTo>
                    <a:pt x="3807671" y="3462196"/>
                    <a:pt x="3811534" y="3466059"/>
                    <a:pt x="3811534" y="3470888"/>
                  </a:cubicBezTo>
                  <a:lnTo>
                    <a:pt x="3811534" y="3484685"/>
                  </a:lnTo>
                  <a:cubicBezTo>
                    <a:pt x="3811396" y="3489514"/>
                    <a:pt x="3807533" y="3493377"/>
                    <a:pt x="3802842" y="3493377"/>
                  </a:cubicBezTo>
                  <a:close/>
                  <a:moveTo>
                    <a:pt x="8692" y="3467301"/>
                  </a:moveTo>
                  <a:cubicBezTo>
                    <a:pt x="4001" y="3467301"/>
                    <a:pt x="0" y="3463438"/>
                    <a:pt x="0" y="3458609"/>
                  </a:cubicBezTo>
                  <a:lnTo>
                    <a:pt x="0" y="3444812"/>
                  </a:lnTo>
                  <a:cubicBezTo>
                    <a:pt x="0" y="3439983"/>
                    <a:pt x="3863" y="3436120"/>
                    <a:pt x="8692" y="3436120"/>
                  </a:cubicBezTo>
                  <a:cubicBezTo>
                    <a:pt x="13521" y="3436120"/>
                    <a:pt x="17384" y="3439983"/>
                    <a:pt x="17384" y="3444812"/>
                  </a:cubicBezTo>
                  <a:lnTo>
                    <a:pt x="17384" y="3458609"/>
                  </a:lnTo>
                  <a:cubicBezTo>
                    <a:pt x="17246" y="3463438"/>
                    <a:pt x="13383" y="3467301"/>
                    <a:pt x="8692" y="3467301"/>
                  </a:cubicBezTo>
                  <a:close/>
                  <a:moveTo>
                    <a:pt x="3802842" y="3445088"/>
                  </a:moveTo>
                  <a:cubicBezTo>
                    <a:pt x="3798151" y="3445088"/>
                    <a:pt x="3794150" y="3441225"/>
                    <a:pt x="3794150" y="3436396"/>
                  </a:cubicBezTo>
                  <a:lnTo>
                    <a:pt x="3794150" y="3422599"/>
                  </a:lnTo>
                  <a:cubicBezTo>
                    <a:pt x="3794150" y="3417770"/>
                    <a:pt x="3798013" y="3413907"/>
                    <a:pt x="3802842" y="3413907"/>
                  </a:cubicBezTo>
                  <a:cubicBezTo>
                    <a:pt x="3807671" y="3413907"/>
                    <a:pt x="3811534" y="3417770"/>
                    <a:pt x="3811534" y="3422599"/>
                  </a:cubicBezTo>
                  <a:lnTo>
                    <a:pt x="3811534" y="3436396"/>
                  </a:lnTo>
                  <a:cubicBezTo>
                    <a:pt x="3811396" y="3441225"/>
                    <a:pt x="3807533" y="3445088"/>
                    <a:pt x="3802842" y="3445088"/>
                  </a:cubicBezTo>
                  <a:close/>
                  <a:moveTo>
                    <a:pt x="8692" y="3418874"/>
                  </a:moveTo>
                  <a:cubicBezTo>
                    <a:pt x="4001" y="3418874"/>
                    <a:pt x="0" y="3415011"/>
                    <a:pt x="0" y="3410182"/>
                  </a:cubicBezTo>
                  <a:lnTo>
                    <a:pt x="0" y="3396385"/>
                  </a:lnTo>
                  <a:cubicBezTo>
                    <a:pt x="0" y="3391556"/>
                    <a:pt x="3863" y="3387693"/>
                    <a:pt x="8692" y="3387693"/>
                  </a:cubicBezTo>
                  <a:cubicBezTo>
                    <a:pt x="13521" y="3387693"/>
                    <a:pt x="17384" y="3391556"/>
                    <a:pt x="17384" y="3396385"/>
                  </a:cubicBezTo>
                  <a:lnTo>
                    <a:pt x="17384" y="3410182"/>
                  </a:lnTo>
                  <a:cubicBezTo>
                    <a:pt x="17246" y="3415011"/>
                    <a:pt x="13383" y="3418874"/>
                    <a:pt x="8692" y="3418874"/>
                  </a:cubicBezTo>
                  <a:close/>
                  <a:moveTo>
                    <a:pt x="3802842" y="3396661"/>
                  </a:moveTo>
                  <a:cubicBezTo>
                    <a:pt x="3798151" y="3396661"/>
                    <a:pt x="3794150" y="3392798"/>
                    <a:pt x="3794150" y="3387969"/>
                  </a:cubicBezTo>
                  <a:lnTo>
                    <a:pt x="3794150" y="3374172"/>
                  </a:lnTo>
                  <a:cubicBezTo>
                    <a:pt x="3794150" y="3369343"/>
                    <a:pt x="3798013" y="3365618"/>
                    <a:pt x="3802842" y="3365618"/>
                  </a:cubicBezTo>
                  <a:cubicBezTo>
                    <a:pt x="3807671" y="3365618"/>
                    <a:pt x="3811534" y="3369481"/>
                    <a:pt x="3811534" y="3374172"/>
                  </a:cubicBezTo>
                  <a:lnTo>
                    <a:pt x="3811534" y="3387969"/>
                  </a:lnTo>
                  <a:cubicBezTo>
                    <a:pt x="3811396" y="3392798"/>
                    <a:pt x="3807533" y="3396661"/>
                    <a:pt x="3802842" y="3396661"/>
                  </a:cubicBezTo>
                  <a:close/>
                  <a:moveTo>
                    <a:pt x="8692" y="3370585"/>
                  </a:moveTo>
                  <a:cubicBezTo>
                    <a:pt x="4001" y="3370585"/>
                    <a:pt x="0" y="3366721"/>
                    <a:pt x="0" y="3362030"/>
                  </a:cubicBezTo>
                  <a:lnTo>
                    <a:pt x="0" y="3348234"/>
                  </a:lnTo>
                  <a:cubicBezTo>
                    <a:pt x="0" y="3343405"/>
                    <a:pt x="3863" y="3339541"/>
                    <a:pt x="8692" y="3339541"/>
                  </a:cubicBezTo>
                  <a:cubicBezTo>
                    <a:pt x="13521" y="3339541"/>
                    <a:pt x="17384" y="3343405"/>
                    <a:pt x="17384" y="3348234"/>
                  </a:cubicBezTo>
                  <a:lnTo>
                    <a:pt x="17384" y="3362030"/>
                  </a:lnTo>
                  <a:cubicBezTo>
                    <a:pt x="17246" y="3366721"/>
                    <a:pt x="13383" y="3370585"/>
                    <a:pt x="8692" y="3370585"/>
                  </a:cubicBezTo>
                  <a:close/>
                  <a:moveTo>
                    <a:pt x="3802842" y="3348371"/>
                  </a:moveTo>
                  <a:cubicBezTo>
                    <a:pt x="3798151" y="3348371"/>
                    <a:pt x="3794150" y="3344508"/>
                    <a:pt x="3794150" y="3339679"/>
                  </a:cubicBezTo>
                  <a:lnTo>
                    <a:pt x="3794150" y="3325882"/>
                  </a:lnTo>
                  <a:cubicBezTo>
                    <a:pt x="3794150" y="3321054"/>
                    <a:pt x="3798013" y="3317191"/>
                    <a:pt x="3802842" y="3317191"/>
                  </a:cubicBezTo>
                  <a:cubicBezTo>
                    <a:pt x="3807671" y="3317191"/>
                    <a:pt x="3811534" y="3321054"/>
                    <a:pt x="3811534" y="3325882"/>
                  </a:cubicBezTo>
                  <a:lnTo>
                    <a:pt x="3811534" y="3339679"/>
                  </a:lnTo>
                  <a:cubicBezTo>
                    <a:pt x="3811396" y="3344508"/>
                    <a:pt x="3807533" y="3348371"/>
                    <a:pt x="3802842" y="3348371"/>
                  </a:cubicBezTo>
                  <a:close/>
                  <a:moveTo>
                    <a:pt x="8692" y="3322157"/>
                  </a:moveTo>
                  <a:cubicBezTo>
                    <a:pt x="4001" y="3322157"/>
                    <a:pt x="0" y="3318294"/>
                    <a:pt x="0" y="3313465"/>
                  </a:cubicBezTo>
                  <a:lnTo>
                    <a:pt x="0" y="3299668"/>
                  </a:lnTo>
                  <a:cubicBezTo>
                    <a:pt x="0" y="3294839"/>
                    <a:pt x="3863" y="3290976"/>
                    <a:pt x="8692" y="3290976"/>
                  </a:cubicBezTo>
                  <a:cubicBezTo>
                    <a:pt x="13521" y="3290976"/>
                    <a:pt x="17384" y="3294839"/>
                    <a:pt x="17384" y="3299668"/>
                  </a:cubicBezTo>
                  <a:lnTo>
                    <a:pt x="17384" y="3313465"/>
                  </a:lnTo>
                  <a:cubicBezTo>
                    <a:pt x="17246" y="3318294"/>
                    <a:pt x="13383" y="3322157"/>
                    <a:pt x="8692" y="3322157"/>
                  </a:cubicBezTo>
                  <a:close/>
                  <a:moveTo>
                    <a:pt x="3802842" y="3299944"/>
                  </a:moveTo>
                  <a:cubicBezTo>
                    <a:pt x="3798151" y="3299944"/>
                    <a:pt x="3794150" y="3296081"/>
                    <a:pt x="3794150" y="3291252"/>
                  </a:cubicBezTo>
                  <a:lnTo>
                    <a:pt x="3794150" y="3277455"/>
                  </a:lnTo>
                  <a:cubicBezTo>
                    <a:pt x="3794150" y="3272627"/>
                    <a:pt x="3798013" y="3268763"/>
                    <a:pt x="3802842" y="3268763"/>
                  </a:cubicBezTo>
                  <a:cubicBezTo>
                    <a:pt x="3807671" y="3268763"/>
                    <a:pt x="3811534" y="3272627"/>
                    <a:pt x="3811534" y="3277455"/>
                  </a:cubicBezTo>
                  <a:lnTo>
                    <a:pt x="3811534" y="3291252"/>
                  </a:lnTo>
                  <a:cubicBezTo>
                    <a:pt x="3811396" y="3296219"/>
                    <a:pt x="3807533" y="3299944"/>
                    <a:pt x="3802842" y="3299944"/>
                  </a:cubicBezTo>
                  <a:close/>
                  <a:moveTo>
                    <a:pt x="8692" y="3273868"/>
                  </a:moveTo>
                  <a:cubicBezTo>
                    <a:pt x="4001" y="3273868"/>
                    <a:pt x="0" y="3270005"/>
                    <a:pt x="0" y="3265176"/>
                  </a:cubicBezTo>
                  <a:lnTo>
                    <a:pt x="0" y="3251379"/>
                  </a:lnTo>
                  <a:cubicBezTo>
                    <a:pt x="0" y="3246550"/>
                    <a:pt x="3863" y="3242687"/>
                    <a:pt x="8692" y="3242687"/>
                  </a:cubicBezTo>
                  <a:cubicBezTo>
                    <a:pt x="13521" y="3242687"/>
                    <a:pt x="17384" y="3246550"/>
                    <a:pt x="17384" y="3251379"/>
                  </a:cubicBezTo>
                  <a:lnTo>
                    <a:pt x="17384" y="3265176"/>
                  </a:lnTo>
                  <a:cubicBezTo>
                    <a:pt x="17246" y="3270005"/>
                    <a:pt x="13383" y="3273868"/>
                    <a:pt x="8692" y="3273868"/>
                  </a:cubicBezTo>
                  <a:close/>
                  <a:moveTo>
                    <a:pt x="3802842" y="3251655"/>
                  </a:moveTo>
                  <a:cubicBezTo>
                    <a:pt x="3798151" y="3251655"/>
                    <a:pt x="3794150" y="3247792"/>
                    <a:pt x="3794150" y="3242963"/>
                  </a:cubicBezTo>
                  <a:lnTo>
                    <a:pt x="3794150" y="3229166"/>
                  </a:lnTo>
                  <a:cubicBezTo>
                    <a:pt x="3794150" y="3224337"/>
                    <a:pt x="3798013" y="3220474"/>
                    <a:pt x="3802842" y="3220474"/>
                  </a:cubicBezTo>
                  <a:cubicBezTo>
                    <a:pt x="3807671" y="3220474"/>
                    <a:pt x="3811534" y="3224337"/>
                    <a:pt x="3811534" y="3229166"/>
                  </a:cubicBezTo>
                  <a:lnTo>
                    <a:pt x="3811534" y="3242963"/>
                  </a:lnTo>
                  <a:cubicBezTo>
                    <a:pt x="3811396" y="3247792"/>
                    <a:pt x="3807533" y="3251655"/>
                    <a:pt x="3802842" y="3251655"/>
                  </a:cubicBezTo>
                  <a:close/>
                  <a:moveTo>
                    <a:pt x="8692" y="3225579"/>
                  </a:moveTo>
                  <a:cubicBezTo>
                    <a:pt x="4001" y="3225579"/>
                    <a:pt x="0" y="3221716"/>
                    <a:pt x="0" y="3216887"/>
                  </a:cubicBezTo>
                  <a:lnTo>
                    <a:pt x="0" y="3203090"/>
                  </a:lnTo>
                  <a:cubicBezTo>
                    <a:pt x="0" y="3198261"/>
                    <a:pt x="3863" y="3194398"/>
                    <a:pt x="8692" y="3194398"/>
                  </a:cubicBezTo>
                  <a:cubicBezTo>
                    <a:pt x="13521" y="3194398"/>
                    <a:pt x="17384" y="3198261"/>
                    <a:pt x="17384" y="3203090"/>
                  </a:cubicBezTo>
                  <a:lnTo>
                    <a:pt x="17384" y="3216887"/>
                  </a:lnTo>
                  <a:cubicBezTo>
                    <a:pt x="17246" y="3221716"/>
                    <a:pt x="13383" y="3225579"/>
                    <a:pt x="8692" y="3225579"/>
                  </a:cubicBezTo>
                  <a:close/>
                  <a:moveTo>
                    <a:pt x="3802842" y="3203366"/>
                  </a:moveTo>
                  <a:cubicBezTo>
                    <a:pt x="3798151" y="3203366"/>
                    <a:pt x="3794150" y="3199503"/>
                    <a:pt x="3794150" y="3194674"/>
                  </a:cubicBezTo>
                  <a:lnTo>
                    <a:pt x="3794150" y="3180877"/>
                  </a:lnTo>
                  <a:cubicBezTo>
                    <a:pt x="3794150" y="3176048"/>
                    <a:pt x="3798013" y="3172185"/>
                    <a:pt x="3802842" y="3172185"/>
                  </a:cubicBezTo>
                  <a:cubicBezTo>
                    <a:pt x="3807671" y="3172185"/>
                    <a:pt x="3811534" y="3176048"/>
                    <a:pt x="3811534" y="3180877"/>
                  </a:cubicBezTo>
                  <a:lnTo>
                    <a:pt x="3811534" y="3194674"/>
                  </a:lnTo>
                  <a:cubicBezTo>
                    <a:pt x="3811396" y="3199503"/>
                    <a:pt x="3807533" y="3203366"/>
                    <a:pt x="3802842" y="3203366"/>
                  </a:cubicBezTo>
                  <a:close/>
                  <a:moveTo>
                    <a:pt x="8692" y="3177152"/>
                  </a:moveTo>
                  <a:cubicBezTo>
                    <a:pt x="4001" y="3177152"/>
                    <a:pt x="0" y="3173289"/>
                    <a:pt x="0" y="3168460"/>
                  </a:cubicBezTo>
                  <a:lnTo>
                    <a:pt x="0" y="3154663"/>
                  </a:lnTo>
                  <a:cubicBezTo>
                    <a:pt x="0" y="3149834"/>
                    <a:pt x="3863" y="3145971"/>
                    <a:pt x="8692" y="3145971"/>
                  </a:cubicBezTo>
                  <a:cubicBezTo>
                    <a:pt x="13521" y="3145971"/>
                    <a:pt x="17384" y="3149834"/>
                    <a:pt x="17384" y="3154663"/>
                  </a:cubicBezTo>
                  <a:lnTo>
                    <a:pt x="17384" y="3168460"/>
                  </a:lnTo>
                  <a:cubicBezTo>
                    <a:pt x="17246" y="3173289"/>
                    <a:pt x="13383" y="3177152"/>
                    <a:pt x="8692" y="3177152"/>
                  </a:cubicBezTo>
                  <a:close/>
                  <a:moveTo>
                    <a:pt x="3802842" y="3154939"/>
                  </a:moveTo>
                  <a:cubicBezTo>
                    <a:pt x="3798151" y="3154939"/>
                    <a:pt x="3794150" y="3151076"/>
                    <a:pt x="3794150" y="3146247"/>
                  </a:cubicBezTo>
                  <a:lnTo>
                    <a:pt x="3794150" y="3132450"/>
                  </a:lnTo>
                  <a:cubicBezTo>
                    <a:pt x="3794150" y="3127621"/>
                    <a:pt x="3798013" y="3123758"/>
                    <a:pt x="3802842" y="3123758"/>
                  </a:cubicBezTo>
                  <a:cubicBezTo>
                    <a:pt x="3807671" y="3123758"/>
                    <a:pt x="3811534" y="3127621"/>
                    <a:pt x="3811534" y="3132450"/>
                  </a:cubicBezTo>
                  <a:lnTo>
                    <a:pt x="3811534" y="3146247"/>
                  </a:lnTo>
                  <a:cubicBezTo>
                    <a:pt x="3811396" y="3151076"/>
                    <a:pt x="3807533" y="3154939"/>
                    <a:pt x="3802842" y="3154939"/>
                  </a:cubicBezTo>
                  <a:close/>
                  <a:moveTo>
                    <a:pt x="8692" y="3128863"/>
                  </a:moveTo>
                  <a:cubicBezTo>
                    <a:pt x="4001" y="3128863"/>
                    <a:pt x="0" y="3124999"/>
                    <a:pt x="0" y="3120171"/>
                  </a:cubicBezTo>
                  <a:lnTo>
                    <a:pt x="0" y="3106374"/>
                  </a:lnTo>
                  <a:cubicBezTo>
                    <a:pt x="0" y="3101545"/>
                    <a:pt x="3863" y="3097682"/>
                    <a:pt x="8692" y="3097682"/>
                  </a:cubicBezTo>
                  <a:cubicBezTo>
                    <a:pt x="13521" y="3097682"/>
                    <a:pt x="17384" y="3101545"/>
                    <a:pt x="17384" y="3106374"/>
                  </a:cubicBezTo>
                  <a:lnTo>
                    <a:pt x="17384" y="3120171"/>
                  </a:lnTo>
                  <a:cubicBezTo>
                    <a:pt x="17246" y="3124999"/>
                    <a:pt x="13383" y="3128863"/>
                    <a:pt x="8692" y="3128863"/>
                  </a:cubicBezTo>
                  <a:close/>
                  <a:moveTo>
                    <a:pt x="3802842" y="3106650"/>
                  </a:moveTo>
                  <a:cubicBezTo>
                    <a:pt x="3798151" y="3106650"/>
                    <a:pt x="3794150" y="3102786"/>
                    <a:pt x="3794150" y="3097958"/>
                  </a:cubicBezTo>
                  <a:lnTo>
                    <a:pt x="3794150" y="3084161"/>
                  </a:lnTo>
                  <a:cubicBezTo>
                    <a:pt x="3794150" y="3079332"/>
                    <a:pt x="3798013" y="3075469"/>
                    <a:pt x="3802842" y="3075469"/>
                  </a:cubicBezTo>
                  <a:cubicBezTo>
                    <a:pt x="3807671" y="3075469"/>
                    <a:pt x="3811534" y="3079332"/>
                    <a:pt x="3811534" y="3084161"/>
                  </a:cubicBezTo>
                  <a:lnTo>
                    <a:pt x="3811534" y="3097958"/>
                  </a:lnTo>
                  <a:cubicBezTo>
                    <a:pt x="3811396" y="3102786"/>
                    <a:pt x="3807533" y="3106650"/>
                    <a:pt x="3802842" y="3106650"/>
                  </a:cubicBezTo>
                  <a:close/>
                  <a:moveTo>
                    <a:pt x="8692" y="3080436"/>
                  </a:moveTo>
                  <a:cubicBezTo>
                    <a:pt x="4001" y="3080436"/>
                    <a:pt x="0" y="3076572"/>
                    <a:pt x="0" y="3071743"/>
                  </a:cubicBezTo>
                  <a:lnTo>
                    <a:pt x="0" y="3057947"/>
                  </a:lnTo>
                  <a:cubicBezTo>
                    <a:pt x="0" y="3053118"/>
                    <a:pt x="3863" y="3049255"/>
                    <a:pt x="8692" y="3049255"/>
                  </a:cubicBezTo>
                  <a:cubicBezTo>
                    <a:pt x="13521" y="3049255"/>
                    <a:pt x="17384" y="3053118"/>
                    <a:pt x="17384" y="3057947"/>
                  </a:cubicBezTo>
                  <a:lnTo>
                    <a:pt x="17384" y="3071743"/>
                  </a:lnTo>
                  <a:cubicBezTo>
                    <a:pt x="17246" y="3076572"/>
                    <a:pt x="13383" y="3080436"/>
                    <a:pt x="8692" y="3080436"/>
                  </a:cubicBezTo>
                  <a:close/>
                  <a:moveTo>
                    <a:pt x="3802842" y="3058223"/>
                  </a:moveTo>
                  <a:cubicBezTo>
                    <a:pt x="3798151" y="3058223"/>
                    <a:pt x="3794150" y="3054359"/>
                    <a:pt x="3794150" y="3049530"/>
                  </a:cubicBezTo>
                  <a:lnTo>
                    <a:pt x="3794150" y="3035733"/>
                  </a:lnTo>
                  <a:cubicBezTo>
                    <a:pt x="3794150" y="3030905"/>
                    <a:pt x="3798013" y="3027042"/>
                    <a:pt x="3802842" y="3027042"/>
                  </a:cubicBezTo>
                  <a:cubicBezTo>
                    <a:pt x="3807671" y="3027042"/>
                    <a:pt x="3811534" y="3030905"/>
                    <a:pt x="3811534" y="3035733"/>
                  </a:cubicBezTo>
                  <a:lnTo>
                    <a:pt x="3811534" y="3049530"/>
                  </a:lnTo>
                  <a:cubicBezTo>
                    <a:pt x="3811396" y="3054359"/>
                    <a:pt x="3807533" y="3058223"/>
                    <a:pt x="3802842" y="3058223"/>
                  </a:cubicBezTo>
                  <a:close/>
                  <a:moveTo>
                    <a:pt x="8692" y="3032146"/>
                  </a:moveTo>
                  <a:cubicBezTo>
                    <a:pt x="4001" y="3032146"/>
                    <a:pt x="0" y="3028283"/>
                    <a:pt x="0" y="3023454"/>
                  </a:cubicBezTo>
                  <a:lnTo>
                    <a:pt x="0" y="3009657"/>
                  </a:lnTo>
                  <a:cubicBezTo>
                    <a:pt x="0" y="3004829"/>
                    <a:pt x="3863" y="3000965"/>
                    <a:pt x="8692" y="3000965"/>
                  </a:cubicBezTo>
                  <a:cubicBezTo>
                    <a:pt x="13521" y="3000965"/>
                    <a:pt x="17384" y="3004829"/>
                    <a:pt x="17384" y="3009657"/>
                  </a:cubicBezTo>
                  <a:lnTo>
                    <a:pt x="17384" y="3023454"/>
                  </a:lnTo>
                  <a:cubicBezTo>
                    <a:pt x="17246" y="3028283"/>
                    <a:pt x="13383" y="3032146"/>
                    <a:pt x="8692" y="3032146"/>
                  </a:cubicBezTo>
                  <a:close/>
                  <a:moveTo>
                    <a:pt x="3802842" y="3009933"/>
                  </a:moveTo>
                  <a:cubicBezTo>
                    <a:pt x="3798151" y="3009933"/>
                    <a:pt x="3794150" y="3006070"/>
                    <a:pt x="3794150" y="3001241"/>
                  </a:cubicBezTo>
                  <a:lnTo>
                    <a:pt x="3794150" y="2987444"/>
                  </a:lnTo>
                  <a:cubicBezTo>
                    <a:pt x="3794150" y="2982616"/>
                    <a:pt x="3798013" y="2978752"/>
                    <a:pt x="3802842" y="2978752"/>
                  </a:cubicBezTo>
                  <a:cubicBezTo>
                    <a:pt x="3807671" y="2978752"/>
                    <a:pt x="3811534" y="2982616"/>
                    <a:pt x="3811534" y="2987444"/>
                  </a:cubicBezTo>
                  <a:lnTo>
                    <a:pt x="3811534" y="3001241"/>
                  </a:lnTo>
                  <a:cubicBezTo>
                    <a:pt x="3811396" y="3006070"/>
                    <a:pt x="3807533" y="3009933"/>
                    <a:pt x="3802842" y="3009933"/>
                  </a:cubicBezTo>
                  <a:close/>
                  <a:moveTo>
                    <a:pt x="8692" y="2983857"/>
                  </a:moveTo>
                  <a:cubicBezTo>
                    <a:pt x="4001" y="2983857"/>
                    <a:pt x="0" y="2979994"/>
                    <a:pt x="0" y="2975165"/>
                  </a:cubicBezTo>
                  <a:lnTo>
                    <a:pt x="0" y="2961368"/>
                  </a:lnTo>
                  <a:cubicBezTo>
                    <a:pt x="0" y="2956539"/>
                    <a:pt x="3863" y="2952676"/>
                    <a:pt x="8692" y="2952676"/>
                  </a:cubicBezTo>
                  <a:cubicBezTo>
                    <a:pt x="13521" y="2952676"/>
                    <a:pt x="17384" y="2956539"/>
                    <a:pt x="17384" y="2961368"/>
                  </a:cubicBezTo>
                  <a:lnTo>
                    <a:pt x="17384" y="2975165"/>
                  </a:lnTo>
                  <a:cubicBezTo>
                    <a:pt x="17246" y="2979994"/>
                    <a:pt x="13383" y="2983857"/>
                    <a:pt x="8692" y="2983857"/>
                  </a:cubicBezTo>
                  <a:close/>
                  <a:moveTo>
                    <a:pt x="3802842" y="2961644"/>
                  </a:moveTo>
                  <a:cubicBezTo>
                    <a:pt x="3798151" y="2961644"/>
                    <a:pt x="3794150" y="2957781"/>
                    <a:pt x="3794150" y="2952952"/>
                  </a:cubicBezTo>
                  <a:lnTo>
                    <a:pt x="3794150" y="2939155"/>
                  </a:lnTo>
                  <a:cubicBezTo>
                    <a:pt x="3794150" y="2934326"/>
                    <a:pt x="3798013" y="2930463"/>
                    <a:pt x="3802842" y="2930463"/>
                  </a:cubicBezTo>
                  <a:cubicBezTo>
                    <a:pt x="3807671" y="2930463"/>
                    <a:pt x="3811534" y="2934326"/>
                    <a:pt x="3811534" y="2939155"/>
                  </a:cubicBezTo>
                  <a:lnTo>
                    <a:pt x="3811534" y="2952952"/>
                  </a:lnTo>
                  <a:cubicBezTo>
                    <a:pt x="3811396" y="2957781"/>
                    <a:pt x="3807533" y="2961644"/>
                    <a:pt x="3802842" y="2961644"/>
                  </a:cubicBezTo>
                  <a:close/>
                  <a:moveTo>
                    <a:pt x="8692" y="2935430"/>
                  </a:moveTo>
                  <a:cubicBezTo>
                    <a:pt x="4001" y="2935430"/>
                    <a:pt x="0" y="2931567"/>
                    <a:pt x="0" y="2926738"/>
                  </a:cubicBezTo>
                  <a:lnTo>
                    <a:pt x="0" y="2912941"/>
                  </a:lnTo>
                  <a:cubicBezTo>
                    <a:pt x="0" y="2908112"/>
                    <a:pt x="3863" y="2904249"/>
                    <a:pt x="8692" y="2904249"/>
                  </a:cubicBezTo>
                  <a:cubicBezTo>
                    <a:pt x="13521" y="2904249"/>
                    <a:pt x="17384" y="2908112"/>
                    <a:pt x="17384" y="2912941"/>
                  </a:cubicBezTo>
                  <a:lnTo>
                    <a:pt x="17384" y="2926738"/>
                  </a:lnTo>
                  <a:cubicBezTo>
                    <a:pt x="17246" y="2931567"/>
                    <a:pt x="13383" y="2935430"/>
                    <a:pt x="8692" y="2935430"/>
                  </a:cubicBezTo>
                  <a:close/>
                  <a:moveTo>
                    <a:pt x="3802842" y="2913217"/>
                  </a:moveTo>
                  <a:cubicBezTo>
                    <a:pt x="3798151" y="2913217"/>
                    <a:pt x="3794150" y="2909354"/>
                    <a:pt x="3794150" y="2904525"/>
                  </a:cubicBezTo>
                  <a:lnTo>
                    <a:pt x="3794150" y="2890728"/>
                  </a:lnTo>
                  <a:cubicBezTo>
                    <a:pt x="3794150" y="2885899"/>
                    <a:pt x="3798013" y="2882036"/>
                    <a:pt x="3802842" y="2882036"/>
                  </a:cubicBezTo>
                  <a:cubicBezTo>
                    <a:pt x="3807671" y="2882036"/>
                    <a:pt x="3811534" y="2885899"/>
                    <a:pt x="3811534" y="2890728"/>
                  </a:cubicBezTo>
                  <a:lnTo>
                    <a:pt x="3811534" y="2904525"/>
                  </a:lnTo>
                  <a:cubicBezTo>
                    <a:pt x="3811396" y="2909354"/>
                    <a:pt x="3807533" y="2913217"/>
                    <a:pt x="3802842" y="2913217"/>
                  </a:cubicBezTo>
                  <a:close/>
                  <a:moveTo>
                    <a:pt x="8692" y="2887141"/>
                  </a:moveTo>
                  <a:cubicBezTo>
                    <a:pt x="4001" y="2887141"/>
                    <a:pt x="0" y="2883278"/>
                    <a:pt x="0" y="2878449"/>
                  </a:cubicBezTo>
                  <a:lnTo>
                    <a:pt x="0" y="2864652"/>
                  </a:lnTo>
                  <a:cubicBezTo>
                    <a:pt x="0" y="2859823"/>
                    <a:pt x="3863" y="2855960"/>
                    <a:pt x="8692" y="2855960"/>
                  </a:cubicBezTo>
                  <a:cubicBezTo>
                    <a:pt x="13521" y="2855960"/>
                    <a:pt x="17384" y="2859823"/>
                    <a:pt x="17384" y="2864652"/>
                  </a:cubicBezTo>
                  <a:lnTo>
                    <a:pt x="17384" y="2878449"/>
                  </a:lnTo>
                  <a:cubicBezTo>
                    <a:pt x="17246" y="2883278"/>
                    <a:pt x="13383" y="2887141"/>
                    <a:pt x="8692" y="2887141"/>
                  </a:cubicBezTo>
                  <a:close/>
                  <a:moveTo>
                    <a:pt x="3802842" y="2864928"/>
                  </a:moveTo>
                  <a:cubicBezTo>
                    <a:pt x="3798151" y="2864928"/>
                    <a:pt x="3794150" y="2861065"/>
                    <a:pt x="3794150" y="2856236"/>
                  </a:cubicBezTo>
                  <a:lnTo>
                    <a:pt x="3794150" y="2842439"/>
                  </a:lnTo>
                  <a:cubicBezTo>
                    <a:pt x="3794150" y="2837610"/>
                    <a:pt x="3798013" y="2833747"/>
                    <a:pt x="3802842" y="2833747"/>
                  </a:cubicBezTo>
                  <a:cubicBezTo>
                    <a:pt x="3807671" y="2833747"/>
                    <a:pt x="3811534" y="2837610"/>
                    <a:pt x="3811534" y="2842439"/>
                  </a:cubicBezTo>
                  <a:lnTo>
                    <a:pt x="3811534" y="2856236"/>
                  </a:lnTo>
                  <a:cubicBezTo>
                    <a:pt x="3811396" y="2861065"/>
                    <a:pt x="3807533" y="2864928"/>
                    <a:pt x="3802842" y="2864928"/>
                  </a:cubicBezTo>
                  <a:close/>
                  <a:moveTo>
                    <a:pt x="8692" y="2838714"/>
                  </a:moveTo>
                  <a:cubicBezTo>
                    <a:pt x="4001" y="2838714"/>
                    <a:pt x="0" y="2834851"/>
                    <a:pt x="0" y="2830022"/>
                  </a:cubicBezTo>
                  <a:lnTo>
                    <a:pt x="0" y="2816225"/>
                  </a:lnTo>
                  <a:cubicBezTo>
                    <a:pt x="0" y="2811396"/>
                    <a:pt x="3863" y="2807533"/>
                    <a:pt x="8692" y="2807533"/>
                  </a:cubicBezTo>
                  <a:cubicBezTo>
                    <a:pt x="13521" y="2807533"/>
                    <a:pt x="17384" y="2811396"/>
                    <a:pt x="17384" y="2816225"/>
                  </a:cubicBezTo>
                  <a:lnTo>
                    <a:pt x="17384" y="2830022"/>
                  </a:lnTo>
                  <a:cubicBezTo>
                    <a:pt x="17246" y="2834851"/>
                    <a:pt x="13383" y="2838714"/>
                    <a:pt x="8692" y="2838714"/>
                  </a:cubicBezTo>
                  <a:close/>
                  <a:moveTo>
                    <a:pt x="3802842" y="2816501"/>
                  </a:moveTo>
                  <a:cubicBezTo>
                    <a:pt x="3798151" y="2816501"/>
                    <a:pt x="3794150" y="2812638"/>
                    <a:pt x="3794150" y="2807809"/>
                  </a:cubicBezTo>
                  <a:lnTo>
                    <a:pt x="3794150" y="2794012"/>
                  </a:lnTo>
                  <a:cubicBezTo>
                    <a:pt x="3794150" y="2789183"/>
                    <a:pt x="3798013" y="2785320"/>
                    <a:pt x="3802842" y="2785320"/>
                  </a:cubicBezTo>
                  <a:cubicBezTo>
                    <a:pt x="3807671" y="2785320"/>
                    <a:pt x="3811534" y="2789183"/>
                    <a:pt x="3811534" y="2794012"/>
                  </a:cubicBezTo>
                  <a:lnTo>
                    <a:pt x="3811534" y="2807809"/>
                  </a:lnTo>
                  <a:cubicBezTo>
                    <a:pt x="3811396" y="2812638"/>
                    <a:pt x="3807533" y="2816501"/>
                    <a:pt x="3802842" y="2816501"/>
                  </a:cubicBezTo>
                  <a:close/>
                  <a:moveTo>
                    <a:pt x="8692" y="2790424"/>
                  </a:moveTo>
                  <a:cubicBezTo>
                    <a:pt x="4001" y="2790424"/>
                    <a:pt x="0" y="2786561"/>
                    <a:pt x="0" y="2781733"/>
                  </a:cubicBezTo>
                  <a:lnTo>
                    <a:pt x="0" y="2767936"/>
                  </a:lnTo>
                  <a:cubicBezTo>
                    <a:pt x="0" y="2763107"/>
                    <a:pt x="3863" y="2759244"/>
                    <a:pt x="8692" y="2759244"/>
                  </a:cubicBezTo>
                  <a:cubicBezTo>
                    <a:pt x="13521" y="2759244"/>
                    <a:pt x="17384" y="2763107"/>
                    <a:pt x="17384" y="2767936"/>
                  </a:cubicBezTo>
                  <a:lnTo>
                    <a:pt x="17384" y="2781733"/>
                  </a:lnTo>
                  <a:cubicBezTo>
                    <a:pt x="17246" y="2786561"/>
                    <a:pt x="13383" y="2790424"/>
                    <a:pt x="8692" y="2790424"/>
                  </a:cubicBezTo>
                  <a:close/>
                  <a:moveTo>
                    <a:pt x="3802842" y="2768211"/>
                  </a:moveTo>
                  <a:cubicBezTo>
                    <a:pt x="3798151" y="2768211"/>
                    <a:pt x="3794150" y="2764348"/>
                    <a:pt x="3794150" y="2759520"/>
                  </a:cubicBezTo>
                  <a:lnTo>
                    <a:pt x="3794150" y="2745723"/>
                  </a:lnTo>
                  <a:cubicBezTo>
                    <a:pt x="3794150" y="2740894"/>
                    <a:pt x="3798013" y="2737031"/>
                    <a:pt x="3802842" y="2737031"/>
                  </a:cubicBezTo>
                  <a:cubicBezTo>
                    <a:pt x="3807671" y="2737031"/>
                    <a:pt x="3811534" y="2740894"/>
                    <a:pt x="3811534" y="2745723"/>
                  </a:cubicBezTo>
                  <a:lnTo>
                    <a:pt x="3811534" y="2759520"/>
                  </a:lnTo>
                  <a:cubicBezTo>
                    <a:pt x="3811396" y="2764348"/>
                    <a:pt x="3807533" y="2768211"/>
                    <a:pt x="3802842" y="2768211"/>
                  </a:cubicBezTo>
                  <a:close/>
                  <a:moveTo>
                    <a:pt x="8692" y="2741997"/>
                  </a:moveTo>
                  <a:cubicBezTo>
                    <a:pt x="4001" y="2741997"/>
                    <a:pt x="0" y="2738134"/>
                    <a:pt x="0" y="2733305"/>
                  </a:cubicBezTo>
                  <a:lnTo>
                    <a:pt x="0" y="2719508"/>
                  </a:lnTo>
                  <a:cubicBezTo>
                    <a:pt x="0" y="2714680"/>
                    <a:pt x="3863" y="2710816"/>
                    <a:pt x="8692" y="2710816"/>
                  </a:cubicBezTo>
                  <a:cubicBezTo>
                    <a:pt x="13521" y="2710816"/>
                    <a:pt x="17384" y="2714680"/>
                    <a:pt x="17384" y="2719508"/>
                  </a:cubicBezTo>
                  <a:lnTo>
                    <a:pt x="17384" y="2733305"/>
                  </a:lnTo>
                  <a:cubicBezTo>
                    <a:pt x="17246" y="2738272"/>
                    <a:pt x="13383" y="2741997"/>
                    <a:pt x="8692" y="2741997"/>
                  </a:cubicBezTo>
                  <a:close/>
                  <a:moveTo>
                    <a:pt x="3802842" y="2719922"/>
                  </a:moveTo>
                  <a:cubicBezTo>
                    <a:pt x="3798151" y="2719922"/>
                    <a:pt x="3794150" y="2716059"/>
                    <a:pt x="3794150" y="2711230"/>
                  </a:cubicBezTo>
                  <a:lnTo>
                    <a:pt x="3794150" y="2697433"/>
                  </a:lnTo>
                  <a:cubicBezTo>
                    <a:pt x="3794150" y="2692604"/>
                    <a:pt x="3798013" y="2688741"/>
                    <a:pt x="3802842" y="2688741"/>
                  </a:cubicBezTo>
                  <a:cubicBezTo>
                    <a:pt x="3807671" y="2688741"/>
                    <a:pt x="3811534" y="2692604"/>
                    <a:pt x="3811534" y="2697433"/>
                  </a:cubicBezTo>
                  <a:lnTo>
                    <a:pt x="3811534" y="2711230"/>
                  </a:lnTo>
                  <a:cubicBezTo>
                    <a:pt x="3811396" y="2716059"/>
                    <a:pt x="3807533" y="2719922"/>
                    <a:pt x="3802842" y="2719922"/>
                  </a:cubicBezTo>
                  <a:close/>
                  <a:moveTo>
                    <a:pt x="8692" y="2693708"/>
                  </a:moveTo>
                  <a:cubicBezTo>
                    <a:pt x="4001" y="2693708"/>
                    <a:pt x="0" y="2689845"/>
                    <a:pt x="0" y="2685016"/>
                  </a:cubicBezTo>
                  <a:lnTo>
                    <a:pt x="0" y="2671219"/>
                  </a:lnTo>
                  <a:cubicBezTo>
                    <a:pt x="0" y="2666390"/>
                    <a:pt x="3863" y="2662527"/>
                    <a:pt x="8692" y="2662527"/>
                  </a:cubicBezTo>
                  <a:cubicBezTo>
                    <a:pt x="13521" y="2662527"/>
                    <a:pt x="17384" y="2666390"/>
                    <a:pt x="17384" y="2671219"/>
                  </a:cubicBezTo>
                  <a:lnTo>
                    <a:pt x="17384" y="2685016"/>
                  </a:lnTo>
                  <a:cubicBezTo>
                    <a:pt x="17246" y="2689845"/>
                    <a:pt x="13383" y="2693708"/>
                    <a:pt x="8692" y="2693708"/>
                  </a:cubicBezTo>
                  <a:close/>
                  <a:moveTo>
                    <a:pt x="3802842" y="2671495"/>
                  </a:moveTo>
                  <a:cubicBezTo>
                    <a:pt x="3798151" y="2671495"/>
                    <a:pt x="3794150" y="2667632"/>
                    <a:pt x="3794150" y="2662803"/>
                  </a:cubicBezTo>
                  <a:lnTo>
                    <a:pt x="3794150" y="2649006"/>
                  </a:lnTo>
                  <a:cubicBezTo>
                    <a:pt x="3794150" y="2644177"/>
                    <a:pt x="3798013" y="2640314"/>
                    <a:pt x="3802842" y="2640314"/>
                  </a:cubicBezTo>
                  <a:cubicBezTo>
                    <a:pt x="3807671" y="2640314"/>
                    <a:pt x="3811534" y="2644177"/>
                    <a:pt x="3811534" y="2649006"/>
                  </a:cubicBezTo>
                  <a:lnTo>
                    <a:pt x="3811534" y="2662803"/>
                  </a:lnTo>
                  <a:cubicBezTo>
                    <a:pt x="3811396" y="2667632"/>
                    <a:pt x="3807533" y="2671495"/>
                    <a:pt x="3802842" y="2671495"/>
                  </a:cubicBezTo>
                  <a:close/>
                  <a:moveTo>
                    <a:pt x="8692" y="2645419"/>
                  </a:moveTo>
                  <a:cubicBezTo>
                    <a:pt x="4001" y="2645419"/>
                    <a:pt x="0" y="2641556"/>
                    <a:pt x="0" y="2636727"/>
                  </a:cubicBezTo>
                  <a:lnTo>
                    <a:pt x="0" y="2622930"/>
                  </a:lnTo>
                  <a:cubicBezTo>
                    <a:pt x="0" y="2618101"/>
                    <a:pt x="3863" y="2614238"/>
                    <a:pt x="8692" y="2614238"/>
                  </a:cubicBezTo>
                  <a:cubicBezTo>
                    <a:pt x="13521" y="2614238"/>
                    <a:pt x="17384" y="2618101"/>
                    <a:pt x="17384" y="2622930"/>
                  </a:cubicBezTo>
                  <a:lnTo>
                    <a:pt x="17384" y="2636727"/>
                  </a:lnTo>
                  <a:cubicBezTo>
                    <a:pt x="17246" y="2641556"/>
                    <a:pt x="13383" y="2645419"/>
                    <a:pt x="8692" y="2645419"/>
                  </a:cubicBezTo>
                  <a:close/>
                  <a:moveTo>
                    <a:pt x="3802842" y="2623206"/>
                  </a:moveTo>
                  <a:cubicBezTo>
                    <a:pt x="3798151" y="2623206"/>
                    <a:pt x="3794150" y="2619343"/>
                    <a:pt x="3794150" y="2614514"/>
                  </a:cubicBezTo>
                  <a:lnTo>
                    <a:pt x="3794150" y="2600717"/>
                  </a:lnTo>
                  <a:cubicBezTo>
                    <a:pt x="3794150" y="2595888"/>
                    <a:pt x="3798013" y="2592025"/>
                    <a:pt x="3802842" y="2592025"/>
                  </a:cubicBezTo>
                  <a:cubicBezTo>
                    <a:pt x="3807671" y="2592025"/>
                    <a:pt x="3811534" y="2595888"/>
                    <a:pt x="3811534" y="2600717"/>
                  </a:cubicBezTo>
                  <a:lnTo>
                    <a:pt x="3811534" y="2614514"/>
                  </a:lnTo>
                  <a:cubicBezTo>
                    <a:pt x="3811396" y="2619343"/>
                    <a:pt x="3807533" y="2623206"/>
                    <a:pt x="3802842" y="2623206"/>
                  </a:cubicBezTo>
                  <a:close/>
                  <a:moveTo>
                    <a:pt x="8692" y="2596992"/>
                  </a:moveTo>
                  <a:cubicBezTo>
                    <a:pt x="4001" y="2596992"/>
                    <a:pt x="0" y="2593129"/>
                    <a:pt x="0" y="2588300"/>
                  </a:cubicBezTo>
                  <a:lnTo>
                    <a:pt x="0" y="2574503"/>
                  </a:lnTo>
                  <a:cubicBezTo>
                    <a:pt x="0" y="2569674"/>
                    <a:pt x="3863" y="2565811"/>
                    <a:pt x="8692" y="2565811"/>
                  </a:cubicBezTo>
                  <a:cubicBezTo>
                    <a:pt x="13521" y="2565811"/>
                    <a:pt x="17384" y="2569674"/>
                    <a:pt x="17384" y="2574503"/>
                  </a:cubicBezTo>
                  <a:lnTo>
                    <a:pt x="17384" y="2588300"/>
                  </a:lnTo>
                  <a:cubicBezTo>
                    <a:pt x="17246" y="2593129"/>
                    <a:pt x="13383" y="2596992"/>
                    <a:pt x="8692" y="2596992"/>
                  </a:cubicBezTo>
                  <a:close/>
                  <a:moveTo>
                    <a:pt x="3802842" y="2574779"/>
                  </a:moveTo>
                  <a:cubicBezTo>
                    <a:pt x="3798151" y="2574779"/>
                    <a:pt x="3794150" y="2570916"/>
                    <a:pt x="3794150" y="2566087"/>
                  </a:cubicBezTo>
                  <a:lnTo>
                    <a:pt x="3794150" y="2552290"/>
                  </a:lnTo>
                  <a:cubicBezTo>
                    <a:pt x="3794150" y="2547461"/>
                    <a:pt x="3798013" y="2543598"/>
                    <a:pt x="3802842" y="2543598"/>
                  </a:cubicBezTo>
                  <a:cubicBezTo>
                    <a:pt x="3807671" y="2543598"/>
                    <a:pt x="3811534" y="2547461"/>
                    <a:pt x="3811534" y="2552290"/>
                  </a:cubicBezTo>
                  <a:lnTo>
                    <a:pt x="3811534" y="2566087"/>
                  </a:lnTo>
                  <a:cubicBezTo>
                    <a:pt x="3811396" y="2570916"/>
                    <a:pt x="3807533" y="2574779"/>
                    <a:pt x="3802842" y="2574779"/>
                  </a:cubicBezTo>
                  <a:close/>
                  <a:moveTo>
                    <a:pt x="8692" y="2548703"/>
                  </a:moveTo>
                  <a:cubicBezTo>
                    <a:pt x="4001" y="2548703"/>
                    <a:pt x="0" y="2544840"/>
                    <a:pt x="0" y="2540011"/>
                  </a:cubicBezTo>
                  <a:lnTo>
                    <a:pt x="0" y="2526214"/>
                  </a:lnTo>
                  <a:cubicBezTo>
                    <a:pt x="0" y="2521385"/>
                    <a:pt x="3863" y="2517522"/>
                    <a:pt x="8692" y="2517522"/>
                  </a:cubicBezTo>
                  <a:cubicBezTo>
                    <a:pt x="13521" y="2517522"/>
                    <a:pt x="17384" y="2521385"/>
                    <a:pt x="17384" y="2526214"/>
                  </a:cubicBezTo>
                  <a:lnTo>
                    <a:pt x="17384" y="2540011"/>
                  </a:lnTo>
                  <a:cubicBezTo>
                    <a:pt x="17246" y="2544840"/>
                    <a:pt x="13383" y="2548703"/>
                    <a:pt x="8692" y="2548703"/>
                  </a:cubicBezTo>
                  <a:close/>
                  <a:moveTo>
                    <a:pt x="3802842" y="2526490"/>
                  </a:moveTo>
                  <a:cubicBezTo>
                    <a:pt x="3798151" y="2526490"/>
                    <a:pt x="3794150" y="2522627"/>
                    <a:pt x="3794150" y="2517798"/>
                  </a:cubicBezTo>
                  <a:lnTo>
                    <a:pt x="3794150" y="2504001"/>
                  </a:lnTo>
                  <a:cubicBezTo>
                    <a:pt x="3794150" y="2499172"/>
                    <a:pt x="3798013" y="2495309"/>
                    <a:pt x="3802842" y="2495309"/>
                  </a:cubicBezTo>
                  <a:cubicBezTo>
                    <a:pt x="3807671" y="2495309"/>
                    <a:pt x="3811534" y="2499172"/>
                    <a:pt x="3811534" y="2504001"/>
                  </a:cubicBezTo>
                  <a:lnTo>
                    <a:pt x="3811534" y="2517798"/>
                  </a:lnTo>
                  <a:cubicBezTo>
                    <a:pt x="3811396" y="2522627"/>
                    <a:pt x="3807533" y="2526490"/>
                    <a:pt x="3802842" y="2526490"/>
                  </a:cubicBezTo>
                  <a:close/>
                  <a:moveTo>
                    <a:pt x="8692" y="2500276"/>
                  </a:moveTo>
                  <a:cubicBezTo>
                    <a:pt x="4001" y="2500276"/>
                    <a:pt x="0" y="2496412"/>
                    <a:pt x="0" y="2491584"/>
                  </a:cubicBezTo>
                  <a:lnTo>
                    <a:pt x="0" y="2477787"/>
                  </a:lnTo>
                  <a:cubicBezTo>
                    <a:pt x="0" y="2472958"/>
                    <a:pt x="3863" y="2469095"/>
                    <a:pt x="8692" y="2469095"/>
                  </a:cubicBezTo>
                  <a:cubicBezTo>
                    <a:pt x="13521" y="2469095"/>
                    <a:pt x="17384" y="2472958"/>
                    <a:pt x="17384" y="2477787"/>
                  </a:cubicBezTo>
                  <a:lnTo>
                    <a:pt x="17384" y="2491584"/>
                  </a:lnTo>
                  <a:cubicBezTo>
                    <a:pt x="17246" y="2496412"/>
                    <a:pt x="13383" y="2500276"/>
                    <a:pt x="8692" y="2500276"/>
                  </a:cubicBezTo>
                  <a:close/>
                  <a:moveTo>
                    <a:pt x="3802842" y="2478063"/>
                  </a:moveTo>
                  <a:cubicBezTo>
                    <a:pt x="3798151" y="2478063"/>
                    <a:pt x="3794150" y="2474199"/>
                    <a:pt x="3794150" y="2469371"/>
                  </a:cubicBezTo>
                  <a:lnTo>
                    <a:pt x="3794150" y="2455574"/>
                  </a:lnTo>
                  <a:cubicBezTo>
                    <a:pt x="3794150" y="2450745"/>
                    <a:pt x="3798013" y="2446882"/>
                    <a:pt x="3802842" y="2446882"/>
                  </a:cubicBezTo>
                  <a:cubicBezTo>
                    <a:pt x="3807671" y="2446882"/>
                    <a:pt x="3811534" y="2450745"/>
                    <a:pt x="3811534" y="2455574"/>
                  </a:cubicBezTo>
                  <a:lnTo>
                    <a:pt x="3811534" y="2469371"/>
                  </a:lnTo>
                  <a:cubicBezTo>
                    <a:pt x="3811396" y="2474199"/>
                    <a:pt x="3807533" y="2478063"/>
                    <a:pt x="3802842" y="2478063"/>
                  </a:cubicBezTo>
                  <a:close/>
                  <a:moveTo>
                    <a:pt x="8692" y="2451986"/>
                  </a:moveTo>
                  <a:cubicBezTo>
                    <a:pt x="4001" y="2451986"/>
                    <a:pt x="0" y="2448123"/>
                    <a:pt x="0" y="2443294"/>
                  </a:cubicBezTo>
                  <a:lnTo>
                    <a:pt x="0" y="2429498"/>
                  </a:lnTo>
                  <a:cubicBezTo>
                    <a:pt x="0" y="2424669"/>
                    <a:pt x="3863" y="2420805"/>
                    <a:pt x="8692" y="2420805"/>
                  </a:cubicBezTo>
                  <a:cubicBezTo>
                    <a:pt x="13521" y="2420805"/>
                    <a:pt x="17384" y="2424669"/>
                    <a:pt x="17384" y="2429498"/>
                  </a:cubicBezTo>
                  <a:lnTo>
                    <a:pt x="17384" y="2443294"/>
                  </a:lnTo>
                  <a:cubicBezTo>
                    <a:pt x="17246" y="2448123"/>
                    <a:pt x="13383" y="2451986"/>
                    <a:pt x="8692" y="2451986"/>
                  </a:cubicBezTo>
                  <a:close/>
                  <a:moveTo>
                    <a:pt x="3802842" y="2429773"/>
                  </a:moveTo>
                  <a:cubicBezTo>
                    <a:pt x="3798151" y="2429773"/>
                    <a:pt x="3794150" y="2425910"/>
                    <a:pt x="3794150" y="2421081"/>
                  </a:cubicBezTo>
                  <a:lnTo>
                    <a:pt x="3794150" y="2407285"/>
                  </a:lnTo>
                  <a:cubicBezTo>
                    <a:pt x="3794150" y="2402456"/>
                    <a:pt x="3798013" y="2398592"/>
                    <a:pt x="3802842" y="2398592"/>
                  </a:cubicBezTo>
                  <a:cubicBezTo>
                    <a:pt x="3807671" y="2398592"/>
                    <a:pt x="3811534" y="2402456"/>
                    <a:pt x="3811534" y="2407285"/>
                  </a:cubicBezTo>
                  <a:lnTo>
                    <a:pt x="3811534" y="2421081"/>
                  </a:lnTo>
                  <a:cubicBezTo>
                    <a:pt x="3811396" y="2425910"/>
                    <a:pt x="3807533" y="2429773"/>
                    <a:pt x="3802842" y="2429773"/>
                  </a:cubicBezTo>
                  <a:close/>
                  <a:moveTo>
                    <a:pt x="8692" y="2403697"/>
                  </a:moveTo>
                  <a:cubicBezTo>
                    <a:pt x="4001" y="2403697"/>
                    <a:pt x="0" y="2399834"/>
                    <a:pt x="0" y="2395005"/>
                  </a:cubicBezTo>
                  <a:lnTo>
                    <a:pt x="0" y="2381208"/>
                  </a:lnTo>
                  <a:cubicBezTo>
                    <a:pt x="0" y="2376379"/>
                    <a:pt x="3863" y="2372516"/>
                    <a:pt x="8692" y="2372516"/>
                  </a:cubicBezTo>
                  <a:cubicBezTo>
                    <a:pt x="13521" y="2372516"/>
                    <a:pt x="17384" y="2376379"/>
                    <a:pt x="17384" y="2381208"/>
                  </a:cubicBezTo>
                  <a:lnTo>
                    <a:pt x="17384" y="2395005"/>
                  </a:lnTo>
                  <a:cubicBezTo>
                    <a:pt x="17246" y="2399834"/>
                    <a:pt x="13383" y="2403697"/>
                    <a:pt x="8692" y="2403697"/>
                  </a:cubicBezTo>
                  <a:close/>
                  <a:moveTo>
                    <a:pt x="3802842" y="2381484"/>
                  </a:moveTo>
                  <a:cubicBezTo>
                    <a:pt x="3798151" y="2381484"/>
                    <a:pt x="3794150" y="2377621"/>
                    <a:pt x="3794150" y="2372792"/>
                  </a:cubicBezTo>
                  <a:lnTo>
                    <a:pt x="3794150" y="2358995"/>
                  </a:lnTo>
                  <a:cubicBezTo>
                    <a:pt x="3794150" y="2354166"/>
                    <a:pt x="3798013" y="2350303"/>
                    <a:pt x="3802842" y="2350303"/>
                  </a:cubicBezTo>
                  <a:cubicBezTo>
                    <a:pt x="3807671" y="2350303"/>
                    <a:pt x="3811534" y="2354166"/>
                    <a:pt x="3811534" y="2358995"/>
                  </a:cubicBezTo>
                  <a:lnTo>
                    <a:pt x="3811534" y="2372792"/>
                  </a:lnTo>
                  <a:cubicBezTo>
                    <a:pt x="3811396" y="2377621"/>
                    <a:pt x="3807533" y="2381484"/>
                    <a:pt x="3802842" y="2381484"/>
                  </a:cubicBezTo>
                  <a:close/>
                  <a:moveTo>
                    <a:pt x="8692" y="2355270"/>
                  </a:moveTo>
                  <a:cubicBezTo>
                    <a:pt x="4001" y="2355270"/>
                    <a:pt x="0" y="2351407"/>
                    <a:pt x="0" y="2346578"/>
                  </a:cubicBezTo>
                  <a:lnTo>
                    <a:pt x="0" y="2332781"/>
                  </a:lnTo>
                  <a:cubicBezTo>
                    <a:pt x="0" y="2327952"/>
                    <a:pt x="3863" y="2324089"/>
                    <a:pt x="8692" y="2324089"/>
                  </a:cubicBezTo>
                  <a:cubicBezTo>
                    <a:pt x="13521" y="2324089"/>
                    <a:pt x="17384" y="2327952"/>
                    <a:pt x="17384" y="2332781"/>
                  </a:cubicBezTo>
                  <a:lnTo>
                    <a:pt x="17384" y="2346578"/>
                  </a:lnTo>
                  <a:cubicBezTo>
                    <a:pt x="17246" y="2351407"/>
                    <a:pt x="13383" y="2355270"/>
                    <a:pt x="8692" y="2355270"/>
                  </a:cubicBezTo>
                  <a:close/>
                  <a:moveTo>
                    <a:pt x="3802842" y="2333057"/>
                  </a:moveTo>
                  <a:cubicBezTo>
                    <a:pt x="3798151" y="2333057"/>
                    <a:pt x="3794150" y="2329194"/>
                    <a:pt x="3794150" y="2324365"/>
                  </a:cubicBezTo>
                  <a:lnTo>
                    <a:pt x="3794150" y="2310568"/>
                  </a:lnTo>
                  <a:cubicBezTo>
                    <a:pt x="3794150" y="2305739"/>
                    <a:pt x="3798013" y="2301876"/>
                    <a:pt x="3802842" y="2301876"/>
                  </a:cubicBezTo>
                  <a:cubicBezTo>
                    <a:pt x="3807671" y="2301876"/>
                    <a:pt x="3811534" y="2305739"/>
                    <a:pt x="3811534" y="2310568"/>
                  </a:cubicBezTo>
                  <a:lnTo>
                    <a:pt x="3811534" y="2324365"/>
                  </a:lnTo>
                  <a:cubicBezTo>
                    <a:pt x="3811396" y="2329194"/>
                    <a:pt x="3807533" y="2333057"/>
                    <a:pt x="3802842" y="2333057"/>
                  </a:cubicBezTo>
                  <a:close/>
                  <a:moveTo>
                    <a:pt x="8692" y="2306981"/>
                  </a:moveTo>
                  <a:cubicBezTo>
                    <a:pt x="4001" y="2306981"/>
                    <a:pt x="0" y="2303118"/>
                    <a:pt x="0" y="2298289"/>
                  </a:cubicBezTo>
                  <a:lnTo>
                    <a:pt x="0" y="2284492"/>
                  </a:lnTo>
                  <a:cubicBezTo>
                    <a:pt x="0" y="2279663"/>
                    <a:pt x="3863" y="2275800"/>
                    <a:pt x="8692" y="2275800"/>
                  </a:cubicBezTo>
                  <a:cubicBezTo>
                    <a:pt x="13521" y="2275800"/>
                    <a:pt x="17384" y="2279663"/>
                    <a:pt x="17384" y="2284492"/>
                  </a:cubicBezTo>
                  <a:lnTo>
                    <a:pt x="17384" y="2298289"/>
                  </a:lnTo>
                  <a:cubicBezTo>
                    <a:pt x="17246" y="2303118"/>
                    <a:pt x="13383" y="2306981"/>
                    <a:pt x="8692" y="2306981"/>
                  </a:cubicBezTo>
                  <a:close/>
                  <a:moveTo>
                    <a:pt x="3802842" y="2284768"/>
                  </a:moveTo>
                  <a:cubicBezTo>
                    <a:pt x="3798151" y="2284768"/>
                    <a:pt x="3794150" y="2280905"/>
                    <a:pt x="3794150" y="2276076"/>
                  </a:cubicBezTo>
                  <a:lnTo>
                    <a:pt x="3794150" y="2262279"/>
                  </a:lnTo>
                  <a:cubicBezTo>
                    <a:pt x="3794150" y="2257450"/>
                    <a:pt x="3798013" y="2253587"/>
                    <a:pt x="3802842" y="2253587"/>
                  </a:cubicBezTo>
                  <a:cubicBezTo>
                    <a:pt x="3807671" y="2253587"/>
                    <a:pt x="3811534" y="2257450"/>
                    <a:pt x="3811534" y="2262279"/>
                  </a:cubicBezTo>
                  <a:lnTo>
                    <a:pt x="3811534" y="2276076"/>
                  </a:lnTo>
                  <a:cubicBezTo>
                    <a:pt x="3811396" y="2280905"/>
                    <a:pt x="3807533" y="2284768"/>
                    <a:pt x="3802842" y="2284768"/>
                  </a:cubicBezTo>
                  <a:close/>
                  <a:moveTo>
                    <a:pt x="8692" y="2258554"/>
                  </a:moveTo>
                  <a:cubicBezTo>
                    <a:pt x="4001" y="2258554"/>
                    <a:pt x="0" y="2254691"/>
                    <a:pt x="0" y="2249862"/>
                  </a:cubicBezTo>
                  <a:lnTo>
                    <a:pt x="0" y="2236065"/>
                  </a:lnTo>
                  <a:cubicBezTo>
                    <a:pt x="0" y="2231236"/>
                    <a:pt x="3863" y="2227373"/>
                    <a:pt x="8692" y="2227373"/>
                  </a:cubicBezTo>
                  <a:cubicBezTo>
                    <a:pt x="13521" y="2227373"/>
                    <a:pt x="17384" y="2231236"/>
                    <a:pt x="17384" y="2236065"/>
                  </a:cubicBezTo>
                  <a:lnTo>
                    <a:pt x="17384" y="2249862"/>
                  </a:lnTo>
                  <a:cubicBezTo>
                    <a:pt x="17246" y="2254691"/>
                    <a:pt x="13383" y="2258554"/>
                    <a:pt x="8692" y="2258554"/>
                  </a:cubicBezTo>
                  <a:close/>
                  <a:moveTo>
                    <a:pt x="3802842" y="2236341"/>
                  </a:moveTo>
                  <a:cubicBezTo>
                    <a:pt x="3798151" y="2236341"/>
                    <a:pt x="3794150" y="2232478"/>
                    <a:pt x="3794150" y="2227649"/>
                  </a:cubicBezTo>
                  <a:lnTo>
                    <a:pt x="3794150" y="2213852"/>
                  </a:lnTo>
                  <a:cubicBezTo>
                    <a:pt x="3794150" y="2209023"/>
                    <a:pt x="3798013" y="2205160"/>
                    <a:pt x="3802842" y="2205160"/>
                  </a:cubicBezTo>
                  <a:cubicBezTo>
                    <a:pt x="3807671" y="2205160"/>
                    <a:pt x="3811534" y="2209023"/>
                    <a:pt x="3811534" y="2213852"/>
                  </a:cubicBezTo>
                  <a:lnTo>
                    <a:pt x="3811534" y="2227649"/>
                  </a:lnTo>
                  <a:cubicBezTo>
                    <a:pt x="3811396" y="2232478"/>
                    <a:pt x="3807533" y="2236341"/>
                    <a:pt x="3802842" y="2236341"/>
                  </a:cubicBezTo>
                  <a:close/>
                  <a:moveTo>
                    <a:pt x="8692" y="2210265"/>
                  </a:moveTo>
                  <a:cubicBezTo>
                    <a:pt x="4001" y="2210265"/>
                    <a:pt x="0" y="2206401"/>
                    <a:pt x="0" y="2201573"/>
                  </a:cubicBezTo>
                  <a:lnTo>
                    <a:pt x="0" y="2187776"/>
                  </a:lnTo>
                  <a:cubicBezTo>
                    <a:pt x="0" y="2182947"/>
                    <a:pt x="3863" y="2179084"/>
                    <a:pt x="8692" y="2179084"/>
                  </a:cubicBezTo>
                  <a:cubicBezTo>
                    <a:pt x="13521" y="2179084"/>
                    <a:pt x="17384" y="2182947"/>
                    <a:pt x="17384" y="2187776"/>
                  </a:cubicBezTo>
                  <a:lnTo>
                    <a:pt x="17384" y="2201573"/>
                  </a:lnTo>
                  <a:cubicBezTo>
                    <a:pt x="17246" y="2206401"/>
                    <a:pt x="13383" y="2210265"/>
                    <a:pt x="8692" y="2210265"/>
                  </a:cubicBezTo>
                  <a:close/>
                  <a:moveTo>
                    <a:pt x="3802842" y="2188052"/>
                  </a:moveTo>
                  <a:cubicBezTo>
                    <a:pt x="3798151" y="2188052"/>
                    <a:pt x="3794150" y="2184188"/>
                    <a:pt x="3794150" y="2179360"/>
                  </a:cubicBezTo>
                  <a:lnTo>
                    <a:pt x="3794150" y="2165563"/>
                  </a:lnTo>
                  <a:cubicBezTo>
                    <a:pt x="3794150" y="2160734"/>
                    <a:pt x="3798013" y="2156871"/>
                    <a:pt x="3802842" y="2156871"/>
                  </a:cubicBezTo>
                  <a:cubicBezTo>
                    <a:pt x="3807671" y="2156871"/>
                    <a:pt x="3811534" y="2160734"/>
                    <a:pt x="3811534" y="2165563"/>
                  </a:cubicBezTo>
                  <a:lnTo>
                    <a:pt x="3811534" y="2179360"/>
                  </a:lnTo>
                  <a:cubicBezTo>
                    <a:pt x="3811396" y="2184188"/>
                    <a:pt x="3807533" y="2188052"/>
                    <a:pt x="3802842" y="2188052"/>
                  </a:cubicBezTo>
                  <a:close/>
                  <a:moveTo>
                    <a:pt x="8692" y="2161976"/>
                  </a:moveTo>
                  <a:cubicBezTo>
                    <a:pt x="4001" y="2161976"/>
                    <a:pt x="0" y="2158112"/>
                    <a:pt x="0" y="2153283"/>
                  </a:cubicBezTo>
                  <a:lnTo>
                    <a:pt x="0" y="2139487"/>
                  </a:lnTo>
                  <a:cubicBezTo>
                    <a:pt x="0" y="2134658"/>
                    <a:pt x="3863" y="2130794"/>
                    <a:pt x="8692" y="2130794"/>
                  </a:cubicBezTo>
                  <a:cubicBezTo>
                    <a:pt x="13521" y="2130794"/>
                    <a:pt x="17384" y="2134658"/>
                    <a:pt x="17384" y="2139487"/>
                  </a:cubicBezTo>
                  <a:lnTo>
                    <a:pt x="17384" y="2153283"/>
                  </a:lnTo>
                  <a:cubicBezTo>
                    <a:pt x="17246" y="2158112"/>
                    <a:pt x="13383" y="2161976"/>
                    <a:pt x="8692" y="2161976"/>
                  </a:cubicBezTo>
                  <a:close/>
                  <a:moveTo>
                    <a:pt x="3802842" y="2139763"/>
                  </a:moveTo>
                  <a:cubicBezTo>
                    <a:pt x="3798151" y="2139763"/>
                    <a:pt x="3794150" y="2135899"/>
                    <a:pt x="3794150" y="2131070"/>
                  </a:cubicBezTo>
                  <a:lnTo>
                    <a:pt x="3794150" y="2117273"/>
                  </a:lnTo>
                  <a:cubicBezTo>
                    <a:pt x="3794150" y="2112444"/>
                    <a:pt x="3798013" y="2108581"/>
                    <a:pt x="3802842" y="2108581"/>
                  </a:cubicBezTo>
                  <a:cubicBezTo>
                    <a:pt x="3807671" y="2108581"/>
                    <a:pt x="3811534" y="2112444"/>
                    <a:pt x="3811534" y="2117273"/>
                  </a:cubicBezTo>
                  <a:lnTo>
                    <a:pt x="3811534" y="2131070"/>
                  </a:lnTo>
                  <a:cubicBezTo>
                    <a:pt x="3811396" y="2135899"/>
                    <a:pt x="3807533" y="2139763"/>
                    <a:pt x="3802842" y="2139763"/>
                  </a:cubicBezTo>
                  <a:close/>
                  <a:moveTo>
                    <a:pt x="8692" y="2113548"/>
                  </a:moveTo>
                  <a:cubicBezTo>
                    <a:pt x="4001" y="2113548"/>
                    <a:pt x="0" y="2109685"/>
                    <a:pt x="0" y="2104856"/>
                  </a:cubicBezTo>
                  <a:lnTo>
                    <a:pt x="0" y="2091059"/>
                  </a:lnTo>
                  <a:cubicBezTo>
                    <a:pt x="0" y="2086230"/>
                    <a:pt x="3863" y="2082367"/>
                    <a:pt x="8692" y="2082367"/>
                  </a:cubicBezTo>
                  <a:cubicBezTo>
                    <a:pt x="13521" y="2082367"/>
                    <a:pt x="17384" y="2086230"/>
                    <a:pt x="17384" y="2091059"/>
                  </a:cubicBezTo>
                  <a:lnTo>
                    <a:pt x="17384" y="2104856"/>
                  </a:lnTo>
                  <a:cubicBezTo>
                    <a:pt x="17246" y="2109685"/>
                    <a:pt x="13383" y="2113548"/>
                    <a:pt x="8692" y="2113548"/>
                  </a:cubicBezTo>
                  <a:close/>
                  <a:moveTo>
                    <a:pt x="3802842" y="2091335"/>
                  </a:moveTo>
                  <a:cubicBezTo>
                    <a:pt x="3798151" y="2091335"/>
                    <a:pt x="3794150" y="2087472"/>
                    <a:pt x="3794150" y="2082643"/>
                  </a:cubicBezTo>
                  <a:lnTo>
                    <a:pt x="3794150" y="2068846"/>
                  </a:lnTo>
                  <a:cubicBezTo>
                    <a:pt x="3794150" y="2064017"/>
                    <a:pt x="3798013" y="2060154"/>
                    <a:pt x="3802842" y="2060154"/>
                  </a:cubicBezTo>
                  <a:cubicBezTo>
                    <a:pt x="3807671" y="2060154"/>
                    <a:pt x="3811534" y="2064017"/>
                    <a:pt x="3811534" y="2068846"/>
                  </a:cubicBezTo>
                  <a:lnTo>
                    <a:pt x="3811534" y="2082643"/>
                  </a:lnTo>
                  <a:cubicBezTo>
                    <a:pt x="3811396" y="2087472"/>
                    <a:pt x="3807533" y="2091335"/>
                    <a:pt x="3802842" y="2091335"/>
                  </a:cubicBezTo>
                  <a:close/>
                  <a:moveTo>
                    <a:pt x="8692" y="2065259"/>
                  </a:moveTo>
                  <a:cubicBezTo>
                    <a:pt x="4001" y="2065259"/>
                    <a:pt x="0" y="2061396"/>
                    <a:pt x="0" y="2056567"/>
                  </a:cubicBezTo>
                  <a:lnTo>
                    <a:pt x="0" y="2042770"/>
                  </a:lnTo>
                  <a:cubicBezTo>
                    <a:pt x="0" y="2037941"/>
                    <a:pt x="3863" y="2034078"/>
                    <a:pt x="8692" y="2034078"/>
                  </a:cubicBezTo>
                  <a:cubicBezTo>
                    <a:pt x="13521" y="2034078"/>
                    <a:pt x="17384" y="2037941"/>
                    <a:pt x="17384" y="2042770"/>
                  </a:cubicBezTo>
                  <a:lnTo>
                    <a:pt x="17384" y="2056567"/>
                  </a:lnTo>
                  <a:cubicBezTo>
                    <a:pt x="17246" y="2061396"/>
                    <a:pt x="13383" y="2065259"/>
                    <a:pt x="8692" y="2065259"/>
                  </a:cubicBezTo>
                  <a:close/>
                  <a:moveTo>
                    <a:pt x="3802842" y="2043046"/>
                  </a:moveTo>
                  <a:cubicBezTo>
                    <a:pt x="3798151" y="2043046"/>
                    <a:pt x="3794150" y="2039183"/>
                    <a:pt x="3794150" y="2034354"/>
                  </a:cubicBezTo>
                  <a:lnTo>
                    <a:pt x="3794150" y="2020557"/>
                  </a:lnTo>
                  <a:cubicBezTo>
                    <a:pt x="3794150" y="2015728"/>
                    <a:pt x="3798013" y="2011865"/>
                    <a:pt x="3802842" y="2011865"/>
                  </a:cubicBezTo>
                  <a:cubicBezTo>
                    <a:pt x="3807671" y="2011865"/>
                    <a:pt x="3811534" y="2015728"/>
                    <a:pt x="3811534" y="2020557"/>
                  </a:cubicBezTo>
                  <a:lnTo>
                    <a:pt x="3811534" y="2034354"/>
                  </a:lnTo>
                  <a:cubicBezTo>
                    <a:pt x="3811396" y="2039183"/>
                    <a:pt x="3807533" y="2043046"/>
                    <a:pt x="3802842" y="2043046"/>
                  </a:cubicBezTo>
                  <a:close/>
                  <a:moveTo>
                    <a:pt x="8692" y="2016832"/>
                  </a:moveTo>
                  <a:cubicBezTo>
                    <a:pt x="4001" y="2016832"/>
                    <a:pt x="0" y="2012969"/>
                    <a:pt x="0" y="2008140"/>
                  </a:cubicBezTo>
                  <a:lnTo>
                    <a:pt x="0" y="1994343"/>
                  </a:lnTo>
                  <a:cubicBezTo>
                    <a:pt x="0" y="1989514"/>
                    <a:pt x="3863" y="1985651"/>
                    <a:pt x="8692" y="1985651"/>
                  </a:cubicBezTo>
                  <a:cubicBezTo>
                    <a:pt x="13521" y="1985651"/>
                    <a:pt x="17384" y="1989514"/>
                    <a:pt x="17384" y="1994343"/>
                  </a:cubicBezTo>
                  <a:lnTo>
                    <a:pt x="17384" y="2008140"/>
                  </a:lnTo>
                  <a:cubicBezTo>
                    <a:pt x="17246" y="2012969"/>
                    <a:pt x="13383" y="2016832"/>
                    <a:pt x="8692" y="2016832"/>
                  </a:cubicBezTo>
                  <a:close/>
                  <a:moveTo>
                    <a:pt x="3802842" y="1994619"/>
                  </a:moveTo>
                  <a:cubicBezTo>
                    <a:pt x="3798151" y="1994619"/>
                    <a:pt x="3794150" y="1990756"/>
                    <a:pt x="3794150" y="1985927"/>
                  </a:cubicBezTo>
                  <a:lnTo>
                    <a:pt x="3794150" y="1972130"/>
                  </a:lnTo>
                  <a:cubicBezTo>
                    <a:pt x="3794150" y="1967301"/>
                    <a:pt x="3798013" y="1963438"/>
                    <a:pt x="3802842" y="1963438"/>
                  </a:cubicBezTo>
                  <a:cubicBezTo>
                    <a:pt x="3807671" y="1963438"/>
                    <a:pt x="3811534" y="1967301"/>
                    <a:pt x="3811534" y="1972130"/>
                  </a:cubicBezTo>
                  <a:lnTo>
                    <a:pt x="3811534" y="1985927"/>
                  </a:lnTo>
                  <a:cubicBezTo>
                    <a:pt x="3811396" y="1990756"/>
                    <a:pt x="3807533" y="1994619"/>
                    <a:pt x="3802842" y="1994619"/>
                  </a:cubicBezTo>
                  <a:close/>
                  <a:moveTo>
                    <a:pt x="8692" y="1968543"/>
                  </a:moveTo>
                  <a:cubicBezTo>
                    <a:pt x="4001" y="1968543"/>
                    <a:pt x="0" y="1964680"/>
                    <a:pt x="0" y="1959851"/>
                  </a:cubicBezTo>
                  <a:lnTo>
                    <a:pt x="0" y="1946054"/>
                  </a:lnTo>
                  <a:cubicBezTo>
                    <a:pt x="0" y="1941225"/>
                    <a:pt x="3863" y="1937362"/>
                    <a:pt x="8692" y="1937362"/>
                  </a:cubicBezTo>
                  <a:cubicBezTo>
                    <a:pt x="13521" y="1937362"/>
                    <a:pt x="17384" y="1941225"/>
                    <a:pt x="17384" y="1946054"/>
                  </a:cubicBezTo>
                  <a:lnTo>
                    <a:pt x="17384" y="1959851"/>
                  </a:lnTo>
                  <a:cubicBezTo>
                    <a:pt x="17246" y="1964680"/>
                    <a:pt x="13383" y="1968543"/>
                    <a:pt x="8692" y="1968543"/>
                  </a:cubicBezTo>
                  <a:close/>
                  <a:moveTo>
                    <a:pt x="3802842" y="1946330"/>
                  </a:moveTo>
                  <a:cubicBezTo>
                    <a:pt x="3798151" y="1946330"/>
                    <a:pt x="3794150" y="1942467"/>
                    <a:pt x="3794150" y="1937638"/>
                  </a:cubicBezTo>
                  <a:lnTo>
                    <a:pt x="3794150" y="1923841"/>
                  </a:lnTo>
                  <a:cubicBezTo>
                    <a:pt x="3794150" y="1919012"/>
                    <a:pt x="3798013" y="1915149"/>
                    <a:pt x="3802842" y="1915149"/>
                  </a:cubicBezTo>
                  <a:cubicBezTo>
                    <a:pt x="3807671" y="1915149"/>
                    <a:pt x="3811534" y="1919012"/>
                    <a:pt x="3811534" y="1923841"/>
                  </a:cubicBezTo>
                  <a:lnTo>
                    <a:pt x="3811534" y="1937638"/>
                  </a:lnTo>
                  <a:cubicBezTo>
                    <a:pt x="3811396" y="1942467"/>
                    <a:pt x="3807533" y="1946330"/>
                    <a:pt x="3802842" y="1946330"/>
                  </a:cubicBezTo>
                  <a:close/>
                  <a:moveTo>
                    <a:pt x="8692" y="1920254"/>
                  </a:moveTo>
                  <a:cubicBezTo>
                    <a:pt x="4001" y="1920254"/>
                    <a:pt x="0" y="1916391"/>
                    <a:pt x="0" y="1911562"/>
                  </a:cubicBezTo>
                  <a:lnTo>
                    <a:pt x="0" y="1897765"/>
                  </a:lnTo>
                  <a:cubicBezTo>
                    <a:pt x="0" y="1892936"/>
                    <a:pt x="3863" y="1889072"/>
                    <a:pt x="8692" y="1889072"/>
                  </a:cubicBezTo>
                  <a:cubicBezTo>
                    <a:pt x="13521" y="1889072"/>
                    <a:pt x="17384" y="1892936"/>
                    <a:pt x="17384" y="1897765"/>
                  </a:cubicBezTo>
                  <a:lnTo>
                    <a:pt x="17384" y="1911562"/>
                  </a:lnTo>
                  <a:cubicBezTo>
                    <a:pt x="17246" y="1916391"/>
                    <a:pt x="13383" y="1920254"/>
                    <a:pt x="8692" y="1920254"/>
                  </a:cubicBezTo>
                  <a:close/>
                  <a:moveTo>
                    <a:pt x="3802842" y="1897902"/>
                  </a:moveTo>
                  <a:cubicBezTo>
                    <a:pt x="3798151" y="1897902"/>
                    <a:pt x="3794150" y="1894039"/>
                    <a:pt x="3794150" y="1889211"/>
                  </a:cubicBezTo>
                  <a:lnTo>
                    <a:pt x="3794150" y="1875414"/>
                  </a:lnTo>
                  <a:cubicBezTo>
                    <a:pt x="3794150" y="1870585"/>
                    <a:pt x="3798013" y="1866722"/>
                    <a:pt x="3802842" y="1866722"/>
                  </a:cubicBezTo>
                  <a:cubicBezTo>
                    <a:pt x="3807671" y="1866722"/>
                    <a:pt x="3811534" y="1870585"/>
                    <a:pt x="3811534" y="1875414"/>
                  </a:cubicBezTo>
                  <a:lnTo>
                    <a:pt x="3811534" y="1889211"/>
                  </a:lnTo>
                  <a:cubicBezTo>
                    <a:pt x="3811396" y="1894177"/>
                    <a:pt x="3807533" y="1897902"/>
                    <a:pt x="3802842" y="1897902"/>
                  </a:cubicBezTo>
                  <a:close/>
                  <a:moveTo>
                    <a:pt x="8692" y="1871826"/>
                  </a:moveTo>
                  <a:cubicBezTo>
                    <a:pt x="4001" y="1871826"/>
                    <a:pt x="0" y="1867963"/>
                    <a:pt x="0" y="1863134"/>
                  </a:cubicBezTo>
                  <a:lnTo>
                    <a:pt x="0" y="1849338"/>
                  </a:lnTo>
                  <a:cubicBezTo>
                    <a:pt x="0" y="1844509"/>
                    <a:pt x="3863" y="1840645"/>
                    <a:pt x="8692" y="1840645"/>
                  </a:cubicBezTo>
                  <a:cubicBezTo>
                    <a:pt x="13521" y="1840645"/>
                    <a:pt x="17384" y="1844509"/>
                    <a:pt x="17384" y="1849338"/>
                  </a:cubicBezTo>
                  <a:lnTo>
                    <a:pt x="17384" y="1863134"/>
                  </a:lnTo>
                  <a:cubicBezTo>
                    <a:pt x="17246" y="1867963"/>
                    <a:pt x="13383" y="1871826"/>
                    <a:pt x="8692" y="1871826"/>
                  </a:cubicBezTo>
                  <a:close/>
                  <a:moveTo>
                    <a:pt x="3802842" y="1849613"/>
                  </a:moveTo>
                  <a:cubicBezTo>
                    <a:pt x="3798151" y="1849613"/>
                    <a:pt x="3794150" y="1845750"/>
                    <a:pt x="3794150" y="1840921"/>
                  </a:cubicBezTo>
                  <a:lnTo>
                    <a:pt x="3794150" y="1827124"/>
                  </a:lnTo>
                  <a:cubicBezTo>
                    <a:pt x="3794150" y="1822295"/>
                    <a:pt x="3798013" y="1818432"/>
                    <a:pt x="3802842" y="1818432"/>
                  </a:cubicBezTo>
                  <a:cubicBezTo>
                    <a:pt x="3807671" y="1818432"/>
                    <a:pt x="3811534" y="1822295"/>
                    <a:pt x="3811534" y="1827124"/>
                  </a:cubicBezTo>
                  <a:lnTo>
                    <a:pt x="3811534" y="1840921"/>
                  </a:lnTo>
                  <a:cubicBezTo>
                    <a:pt x="3811396" y="1845750"/>
                    <a:pt x="3807533" y="1849613"/>
                    <a:pt x="3802842" y="1849613"/>
                  </a:cubicBezTo>
                  <a:close/>
                  <a:moveTo>
                    <a:pt x="8692" y="1823537"/>
                  </a:moveTo>
                  <a:cubicBezTo>
                    <a:pt x="4001" y="1823537"/>
                    <a:pt x="0" y="1819674"/>
                    <a:pt x="0" y="1814845"/>
                  </a:cubicBezTo>
                  <a:lnTo>
                    <a:pt x="0" y="1801048"/>
                  </a:lnTo>
                  <a:cubicBezTo>
                    <a:pt x="0" y="1796219"/>
                    <a:pt x="3863" y="1792356"/>
                    <a:pt x="8692" y="1792356"/>
                  </a:cubicBezTo>
                  <a:cubicBezTo>
                    <a:pt x="13521" y="1792356"/>
                    <a:pt x="17384" y="1796219"/>
                    <a:pt x="17384" y="1801048"/>
                  </a:cubicBezTo>
                  <a:lnTo>
                    <a:pt x="17384" y="1814845"/>
                  </a:lnTo>
                  <a:cubicBezTo>
                    <a:pt x="17246" y="1819674"/>
                    <a:pt x="13383" y="1823537"/>
                    <a:pt x="8692" y="1823537"/>
                  </a:cubicBezTo>
                  <a:close/>
                  <a:moveTo>
                    <a:pt x="3802842" y="1801324"/>
                  </a:moveTo>
                  <a:cubicBezTo>
                    <a:pt x="3798151" y="1801324"/>
                    <a:pt x="3794150" y="1797461"/>
                    <a:pt x="3794150" y="1792632"/>
                  </a:cubicBezTo>
                  <a:lnTo>
                    <a:pt x="3794150" y="1778835"/>
                  </a:lnTo>
                  <a:cubicBezTo>
                    <a:pt x="3794150" y="1774006"/>
                    <a:pt x="3798013" y="1770143"/>
                    <a:pt x="3802842" y="1770143"/>
                  </a:cubicBezTo>
                  <a:cubicBezTo>
                    <a:pt x="3807671" y="1770143"/>
                    <a:pt x="3811534" y="1774006"/>
                    <a:pt x="3811534" y="1778835"/>
                  </a:cubicBezTo>
                  <a:lnTo>
                    <a:pt x="3811534" y="1792632"/>
                  </a:lnTo>
                  <a:cubicBezTo>
                    <a:pt x="3811396" y="1797461"/>
                    <a:pt x="3807533" y="1801324"/>
                    <a:pt x="3802842" y="1801324"/>
                  </a:cubicBezTo>
                  <a:close/>
                  <a:moveTo>
                    <a:pt x="8692" y="1775110"/>
                  </a:moveTo>
                  <a:cubicBezTo>
                    <a:pt x="4001" y="1775110"/>
                    <a:pt x="0" y="1771247"/>
                    <a:pt x="0" y="1766418"/>
                  </a:cubicBezTo>
                  <a:lnTo>
                    <a:pt x="0" y="1752621"/>
                  </a:lnTo>
                  <a:cubicBezTo>
                    <a:pt x="0" y="1747792"/>
                    <a:pt x="3863" y="1743929"/>
                    <a:pt x="8692" y="1743929"/>
                  </a:cubicBezTo>
                  <a:cubicBezTo>
                    <a:pt x="13521" y="1743929"/>
                    <a:pt x="17384" y="1747792"/>
                    <a:pt x="17384" y="1752621"/>
                  </a:cubicBezTo>
                  <a:lnTo>
                    <a:pt x="17384" y="1766418"/>
                  </a:lnTo>
                  <a:cubicBezTo>
                    <a:pt x="17246" y="1771247"/>
                    <a:pt x="13383" y="1775110"/>
                    <a:pt x="8692" y="1775110"/>
                  </a:cubicBezTo>
                  <a:close/>
                  <a:moveTo>
                    <a:pt x="3802842" y="1752897"/>
                  </a:moveTo>
                  <a:cubicBezTo>
                    <a:pt x="3798151" y="1752897"/>
                    <a:pt x="3794150" y="1749034"/>
                    <a:pt x="3794150" y="1744205"/>
                  </a:cubicBezTo>
                  <a:lnTo>
                    <a:pt x="3794150" y="1730408"/>
                  </a:lnTo>
                  <a:cubicBezTo>
                    <a:pt x="3794150" y="1725579"/>
                    <a:pt x="3798013" y="1721716"/>
                    <a:pt x="3802842" y="1721716"/>
                  </a:cubicBezTo>
                  <a:cubicBezTo>
                    <a:pt x="3807671" y="1721716"/>
                    <a:pt x="3811534" y="1725579"/>
                    <a:pt x="3811534" y="1730408"/>
                  </a:cubicBezTo>
                  <a:lnTo>
                    <a:pt x="3811534" y="1744205"/>
                  </a:lnTo>
                  <a:cubicBezTo>
                    <a:pt x="3811396" y="1749034"/>
                    <a:pt x="3807533" y="1752897"/>
                    <a:pt x="3802842" y="1752897"/>
                  </a:cubicBezTo>
                  <a:close/>
                  <a:moveTo>
                    <a:pt x="8692" y="1726821"/>
                  </a:moveTo>
                  <a:cubicBezTo>
                    <a:pt x="4001" y="1726821"/>
                    <a:pt x="0" y="1722958"/>
                    <a:pt x="0" y="1718129"/>
                  </a:cubicBezTo>
                  <a:lnTo>
                    <a:pt x="0" y="1704332"/>
                  </a:lnTo>
                  <a:cubicBezTo>
                    <a:pt x="0" y="1699503"/>
                    <a:pt x="3863" y="1695640"/>
                    <a:pt x="8692" y="1695640"/>
                  </a:cubicBezTo>
                  <a:cubicBezTo>
                    <a:pt x="13521" y="1695640"/>
                    <a:pt x="17384" y="1699503"/>
                    <a:pt x="17384" y="1704332"/>
                  </a:cubicBezTo>
                  <a:lnTo>
                    <a:pt x="17384" y="1718129"/>
                  </a:lnTo>
                  <a:cubicBezTo>
                    <a:pt x="17246" y="1722958"/>
                    <a:pt x="13383" y="1726821"/>
                    <a:pt x="8692" y="1726821"/>
                  </a:cubicBezTo>
                  <a:close/>
                  <a:moveTo>
                    <a:pt x="3802842" y="1704608"/>
                  </a:moveTo>
                  <a:cubicBezTo>
                    <a:pt x="3798151" y="1704608"/>
                    <a:pt x="3794150" y="1700745"/>
                    <a:pt x="3794150" y="1695916"/>
                  </a:cubicBezTo>
                  <a:lnTo>
                    <a:pt x="3794150" y="1682119"/>
                  </a:lnTo>
                  <a:cubicBezTo>
                    <a:pt x="3794150" y="1677290"/>
                    <a:pt x="3798013" y="1673427"/>
                    <a:pt x="3802842" y="1673427"/>
                  </a:cubicBezTo>
                  <a:cubicBezTo>
                    <a:pt x="3807671" y="1673427"/>
                    <a:pt x="3811534" y="1677290"/>
                    <a:pt x="3811534" y="1682119"/>
                  </a:cubicBezTo>
                  <a:lnTo>
                    <a:pt x="3811534" y="1695916"/>
                  </a:lnTo>
                  <a:cubicBezTo>
                    <a:pt x="3811396" y="1700745"/>
                    <a:pt x="3807533" y="1704608"/>
                    <a:pt x="3802842" y="1704608"/>
                  </a:cubicBezTo>
                  <a:close/>
                  <a:moveTo>
                    <a:pt x="8692" y="1678394"/>
                  </a:moveTo>
                  <a:cubicBezTo>
                    <a:pt x="4001" y="1678394"/>
                    <a:pt x="0" y="1674531"/>
                    <a:pt x="0" y="1669702"/>
                  </a:cubicBezTo>
                  <a:lnTo>
                    <a:pt x="0" y="1655905"/>
                  </a:lnTo>
                  <a:cubicBezTo>
                    <a:pt x="0" y="1651076"/>
                    <a:pt x="3863" y="1647213"/>
                    <a:pt x="8692" y="1647213"/>
                  </a:cubicBezTo>
                  <a:cubicBezTo>
                    <a:pt x="13521" y="1647213"/>
                    <a:pt x="17384" y="1651076"/>
                    <a:pt x="17384" y="1655905"/>
                  </a:cubicBezTo>
                  <a:lnTo>
                    <a:pt x="17384" y="1669702"/>
                  </a:lnTo>
                  <a:cubicBezTo>
                    <a:pt x="17246" y="1674531"/>
                    <a:pt x="13383" y="1678394"/>
                    <a:pt x="8692" y="1678394"/>
                  </a:cubicBezTo>
                  <a:close/>
                  <a:moveTo>
                    <a:pt x="3802842" y="1656181"/>
                  </a:moveTo>
                  <a:cubicBezTo>
                    <a:pt x="3798151" y="1656181"/>
                    <a:pt x="3794150" y="1652318"/>
                    <a:pt x="3794150" y="1647489"/>
                  </a:cubicBezTo>
                  <a:lnTo>
                    <a:pt x="3794150" y="1633692"/>
                  </a:lnTo>
                  <a:cubicBezTo>
                    <a:pt x="3794150" y="1628863"/>
                    <a:pt x="3798013" y="1625000"/>
                    <a:pt x="3802842" y="1625000"/>
                  </a:cubicBezTo>
                  <a:cubicBezTo>
                    <a:pt x="3807671" y="1625000"/>
                    <a:pt x="3811534" y="1628863"/>
                    <a:pt x="3811534" y="1633692"/>
                  </a:cubicBezTo>
                  <a:lnTo>
                    <a:pt x="3811534" y="1647489"/>
                  </a:lnTo>
                  <a:cubicBezTo>
                    <a:pt x="3811396" y="1652318"/>
                    <a:pt x="3807533" y="1656181"/>
                    <a:pt x="3802842" y="1656181"/>
                  </a:cubicBezTo>
                  <a:close/>
                  <a:moveTo>
                    <a:pt x="8692" y="1630105"/>
                  </a:moveTo>
                  <a:cubicBezTo>
                    <a:pt x="4001" y="1630105"/>
                    <a:pt x="0" y="1626242"/>
                    <a:pt x="0" y="1621413"/>
                  </a:cubicBezTo>
                  <a:lnTo>
                    <a:pt x="0" y="1607616"/>
                  </a:lnTo>
                  <a:cubicBezTo>
                    <a:pt x="0" y="1602787"/>
                    <a:pt x="3863" y="1598924"/>
                    <a:pt x="8692" y="1598924"/>
                  </a:cubicBezTo>
                  <a:cubicBezTo>
                    <a:pt x="13521" y="1598924"/>
                    <a:pt x="17384" y="1602787"/>
                    <a:pt x="17384" y="1607616"/>
                  </a:cubicBezTo>
                  <a:lnTo>
                    <a:pt x="17384" y="1621413"/>
                  </a:lnTo>
                  <a:cubicBezTo>
                    <a:pt x="17246" y="1626242"/>
                    <a:pt x="13383" y="1630105"/>
                    <a:pt x="8692" y="1630105"/>
                  </a:cubicBezTo>
                  <a:close/>
                  <a:moveTo>
                    <a:pt x="3802842" y="1607892"/>
                  </a:moveTo>
                  <a:cubicBezTo>
                    <a:pt x="3798151" y="1607892"/>
                    <a:pt x="3794150" y="1604029"/>
                    <a:pt x="3794150" y="1599200"/>
                  </a:cubicBezTo>
                  <a:lnTo>
                    <a:pt x="3794150" y="1585403"/>
                  </a:lnTo>
                  <a:cubicBezTo>
                    <a:pt x="3794150" y="1580574"/>
                    <a:pt x="3798013" y="1576711"/>
                    <a:pt x="3802842" y="1576711"/>
                  </a:cubicBezTo>
                  <a:cubicBezTo>
                    <a:pt x="3807671" y="1576711"/>
                    <a:pt x="3811534" y="1580574"/>
                    <a:pt x="3811534" y="1585403"/>
                  </a:cubicBezTo>
                  <a:lnTo>
                    <a:pt x="3811534" y="1599200"/>
                  </a:lnTo>
                  <a:cubicBezTo>
                    <a:pt x="3811396" y="1604029"/>
                    <a:pt x="3807533" y="1607892"/>
                    <a:pt x="3802842" y="1607892"/>
                  </a:cubicBezTo>
                  <a:close/>
                  <a:moveTo>
                    <a:pt x="8692" y="1581815"/>
                  </a:moveTo>
                  <a:cubicBezTo>
                    <a:pt x="4001" y="1581815"/>
                    <a:pt x="0" y="1577952"/>
                    <a:pt x="0" y="1573123"/>
                  </a:cubicBezTo>
                  <a:lnTo>
                    <a:pt x="0" y="1559326"/>
                  </a:lnTo>
                  <a:cubicBezTo>
                    <a:pt x="0" y="1554498"/>
                    <a:pt x="3863" y="1550634"/>
                    <a:pt x="8692" y="1550634"/>
                  </a:cubicBezTo>
                  <a:cubicBezTo>
                    <a:pt x="13521" y="1550634"/>
                    <a:pt x="17384" y="1554498"/>
                    <a:pt x="17384" y="1559326"/>
                  </a:cubicBezTo>
                  <a:lnTo>
                    <a:pt x="17384" y="1573123"/>
                  </a:lnTo>
                  <a:cubicBezTo>
                    <a:pt x="17246" y="1577952"/>
                    <a:pt x="13383" y="1581815"/>
                    <a:pt x="8692" y="1581815"/>
                  </a:cubicBezTo>
                  <a:close/>
                  <a:moveTo>
                    <a:pt x="3802842" y="1559602"/>
                  </a:moveTo>
                  <a:cubicBezTo>
                    <a:pt x="3798151" y="1559602"/>
                    <a:pt x="3794150" y="1555739"/>
                    <a:pt x="3794150" y="1550910"/>
                  </a:cubicBezTo>
                  <a:lnTo>
                    <a:pt x="3794150" y="1537113"/>
                  </a:lnTo>
                  <a:cubicBezTo>
                    <a:pt x="3794150" y="1532285"/>
                    <a:pt x="3798013" y="1528421"/>
                    <a:pt x="3802842" y="1528421"/>
                  </a:cubicBezTo>
                  <a:cubicBezTo>
                    <a:pt x="3807671" y="1528421"/>
                    <a:pt x="3811534" y="1532285"/>
                    <a:pt x="3811534" y="1537113"/>
                  </a:cubicBezTo>
                  <a:lnTo>
                    <a:pt x="3811534" y="1550910"/>
                  </a:lnTo>
                  <a:cubicBezTo>
                    <a:pt x="3811396" y="1555739"/>
                    <a:pt x="3807533" y="1559602"/>
                    <a:pt x="3802842" y="1559602"/>
                  </a:cubicBezTo>
                  <a:close/>
                  <a:moveTo>
                    <a:pt x="8692" y="1533388"/>
                  </a:moveTo>
                  <a:cubicBezTo>
                    <a:pt x="4001" y="1533388"/>
                    <a:pt x="0" y="1529525"/>
                    <a:pt x="0" y="1524696"/>
                  </a:cubicBezTo>
                  <a:lnTo>
                    <a:pt x="0" y="1510899"/>
                  </a:lnTo>
                  <a:cubicBezTo>
                    <a:pt x="0" y="1506070"/>
                    <a:pt x="3863" y="1502207"/>
                    <a:pt x="8692" y="1502207"/>
                  </a:cubicBezTo>
                  <a:cubicBezTo>
                    <a:pt x="13521" y="1502207"/>
                    <a:pt x="17384" y="1506070"/>
                    <a:pt x="17384" y="1510899"/>
                  </a:cubicBezTo>
                  <a:lnTo>
                    <a:pt x="17384" y="1524696"/>
                  </a:lnTo>
                  <a:cubicBezTo>
                    <a:pt x="17246" y="1529525"/>
                    <a:pt x="13383" y="1533388"/>
                    <a:pt x="8692" y="1533388"/>
                  </a:cubicBezTo>
                  <a:close/>
                  <a:moveTo>
                    <a:pt x="3802842" y="1511175"/>
                  </a:moveTo>
                  <a:cubicBezTo>
                    <a:pt x="3798151" y="1511175"/>
                    <a:pt x="3794150" y="1507312"/>
                    <a:pt x="3794150" y="1502483"/>
                  </a:cubicBezTo>
                  <a:lnTo>
                    <a:pt x="3794150" y="1488686"/>
                  </a:lnTo>
                  <a:cubicBezTo>
                    <a:pt x="3794150" y="1483857"/>
                    <a:pt x="3798013" y="1479994"/>
                    <a:pt x="3802842" y="1479994"/>
                  </a:cubicBezTo>
                  <a:cubicBezTo>
                    <a:pt x="3807671" y="1479994"/>
                    <a:pt x="3811534" y="1483857"/>
                    <a:pt x="3811534" y="1488686"/>
                  </a:cubicBezTo>
                  <a:lnTo>
                    <a:pt x="3811534" y="1502483"/>
                  </a:lnTo>
                  <a:cubicBezTo>
                    <a:pt x="3811396" y="1507312"/>
                    <a:pt x="3807533" y="1511175"/>
                    <a:pt x="3802842" y="1511175"/>
                  </a:cubicBezTo>
                  <a:close/>
                  <a:moveTo>
                    <a:pt x="8692" y="1485099"/>
                  </a:moveTo>
                  <a:cubicBezTo>
                    <a:pt x="4001" y="1485099"/>
                    <a:pt x="0" y="1481236"/>
                    <a:pt x="0" y="1476407"/>
                  </a:cubicBezTo>
                  <a:lnTo>
                    <a:pt x="0" y="1462610"/>
                  </a:lnTo>
                  <a:cubicBezTo>
                    <a:pt x="0" y="1457781"/>
                    <a:pt x="3863" y="1453918"/>
                    <a:pt x="8692" y="1453918"/>
                  </a:cubicBezTo>
                  <a:cubicBezTo>
                    <a:pt x="13521" y="1453918"/>
                    <a:pt x="17384" y="1457781"/>
                    <a:pt x="17384" y="1462610"/>
                  </a:cubicBezTo>
                  <a:lnTo>
                    <a:pt x="17384" y="1476407"/>
                  </a:lnTo>
                  <a:cubicBezTo>
                    <a:pt x="17246" y="1481236"/>
                    <a:pt x="13383" y="1485099"/>
                    <a:pt x="8692" y="1485099"/>
                  </a:cubicBezTo>
                  <a:close/>
                  <a:moveTo>
                    <a:pt x="3802842" y="1462886"/>
                  </a:moveTo>
                  <a:cubicBezTo>
                    <a:pt x="3798151" y="1462886"/>
                    <a:pt x="3794150" y="1459023"/>
                    <a:pt x="3794150" y="1454194"/>
                  </a:cubicBezTo>
                  <a:lnTo>
                    <a:pt x="3794150" y="1440397"/>
                  </a:lnTo>
                  <a:cubicBezTo>
                    <a:pt x="3794150" y="1435568"/>
                    <a:pt x="3798013" y="1431705"/>
                    <a:pt x="3802842" y="1431705"/>
                  </a:cubicBezTo>
                  <a:cubicBezTo>
                    <a:pt x="3807671" y="1431705"/>
                    <a:pt x="3811534" y="1435568"/>
                    <a:pt x="3811534" y="1440397"/>
                  </a:cubicBezTo>
                  <a:lnTo>
                    <a:pt x="3811534" y="1454194"/>
                  </a:lnTo>
                  <a:cubicBezTo>
                    <a:pt x="3811396" y="1459023"/>
                    <a:pt x="3807533" y="1462886"/>
                    <a:pt x="3802842" y="1462886"/>
                  </a:cubicBezTo>
                  <a:close/>
                  <a:moveTo>
                    <a:pt x="8692" y="1436672"/>
                  </a:moveTo>
                  <a:cubicBezTo>
                    <a:pt x="4001" y="1436672"/>
                    <a:pt x="0" y="1432809"/>
                    <a:pt x="0" y="1427980"/>
                  </a:cubicBezTo>
                  <a:lnTo>
                    <a:pt x="0" y="1414183"/>
                  </a:lnTo>
                  <a:cubicBezTo>
                    <a:pt x="0" y="1409354"/>
                    <a:pt x="3863" y="1405491"/>
                    <a:pt x="8692" y="1405491"/>
                  </a:cubicBezTo>
                  <a:cubicBezTo>
                    <a:pt x="13521" y="1405491"/>
                    <a:pt x="17384" y="1409354"/>
                    <a:pt x="17384" y="1414183"/>
                  </a:cubicBezTo>
                  <a:lnTo>
                    <a:pt x="17384" y="1427980"/>
                  </a:lnTo>
                  <a:cubicBezTo>
                    <a:pt x="17246" y="1432809"/>
                    <a:pt x="13383" y="1436672"/>
                    <a:pt x="8692" y="1436672"/>
                  </a:cubicBezTo>
                  <a:close/>
                  <a:moveTo>
                    <a:pt x="3802842" y="1414459"/>
                  </a:moveTo>
                  <a:cubicBezTo>
                    <a:pt x="3798151" y="1414459"/>
                    <a:pt x="3794150" y="1410596"/>
                    <a:pt x="3794150" y="1405767"/>
                  </a:cubicBezTo>
                  <a:lnTo>
                    <a:pt x="3794150" y="1391970"/>
                  </a:lnTo>
                  <a:cubicBezTo>
                    <a:pt x="3794150" y="1387141"/>
                    <a:pt x="3798013" y="1383278"/>
                    <a:pt x="3802842" y="1383278"/>
                  </a:cubicBezTo>
                  <a:cubicBezTo>
                    <a:pt x="3807671" y="1383278"/>
                    <a:pt x="3811534" y="1387141"/>
                    <a:pt x="3811534" y="1391970"/>
                  </a:cubicBezTo>
                  <a:lnTo>
                    <a:pt x="3811534" y="1405767"/>
                  </a:lnTo>
                  <a:cubicBezTo>
                    <a:pt x="3811396" y="1410596"/>
                    <a:pt x="3807533" y="1414459"/>
                    <a:pt x="3802842" y="1414459"/>
                  </a:cubicBezTo>
                  <a:close/>
                  <a:moveTo>
                    <a:pt x="8692" y="1388383"/>
                  </a:moveTo>
                  <a:cubicBezTo>
                    <a:pt x="4001" y="1388383"/>
                    <a:pt x="0" y="1384520"/>
                    <a:pt x="0" y="1379691"/>
                  </a:cubicBezTo>
                  <a:lnTo>
                    <a:pt x="0" y="1365894"/>
                  </a:lnTo>
                  <a:cubicBezTo>
                    <a:pt x="0" y="1361065"/>
                    <a:pt x="3863" y="1357202"/>
                    <a:pt x="8692" y="1357202"/>
                  </a:cubicBezTo>
                  <a:cubicBezTo>
                    <a:pt x="13521" y="1357202"/>
                    <a:pt x="17384" y="1361065"/>
                    <a:pt x="17384" y="1365894"/>
                  </a:cubicBezTo>
                  <a:lnTo>
                    <a:pt x="17384" y="1379691"/>
                  </a:lnTo>
                  <a:cubicBezTo>
                    <a:pt x="17246" y="1384520"/>
                    <a:pt x="13383" y="1388383"/>
                    <a:pt x="8692" y="1388383"/>
                  </a:cubicBezTo>
                  <a:close/>
                  <a:moveTo>
                    <a:pt x="3802842" y="1366170"/>
                  </a:moveTo>
                  <a:cubicBezTo>
                    <a:pt x="3798151" y="1366170"/>
                    <a:pt x="3794150" y="1362307"/>
                    <a:pt x="3794150" y="1357478"/>
                  </a:cubicBezTo>
                  <a:lnTo>
                    <a:pt x="3794150" y="1343681"/>
                  </a:lnTo>
                  <a:cubicBezTo>
                    <a:pt x="3794150" y="1338852"/>
                    <a:pt x="3798013" y="1334989"/>
                    <a:pt x="3802842" y="1334989"/>
                  </a:cubicBezTo>
                  <a:cubicBezTo>
                    <a:pt x="3807671" y="1334989"/>
                    <a:pt x="3811534" y="1338852"/>
                    <a:pt x="3811534" y="1343681"/>
                  </a:cubicBezTo>
                  <a:lnTo>
                    <a:pt x="3811534" y="1357478"/>
                  </a:lnTo>
                  <a:cubicBezTo>
                    <a:pt x="3811396" y="1362307"/>
                    <a:pt x="3807533" y="1366170"/>
                    <a:pt x="3802842" y="1366170"/>
                  </a:cubicBezTo>
                  <a:close/>
                  <a:moveTo>
                    <a:pt x="8692" y="1340094"/>
                  </a:moveTo>
                  <a:cubicBezTo>
                    <a:pt x="4001" y="1340094"/>
                    <a:pt x="0" y="1336231"/>
                    <a:pt x="0" y="1331402"/>
                  </a:cubicBezTo>
                  <a:lnTo>
                    <a:pt x="0" y="1317605"/>
                  </a:lnTo>
                  <a:cubicBezTo>
                    <a:pt x="0" y="1312776"/>
                    <a:pt x="3863" y="1308913"/>
                    <a:pt x="8692" y="1308913"/>
                  </a:cubicBezTo>
                  <a:cubicBezTo>
                    <a:pt x="13521" y="1308913"/>
                    <a:pt x="17384" y="1312776"/>
                    <a:pt x="17384" y="1317605"/>
                  </a:cubicBezTo>
                  <a:lnTo>
                    <a:pt x="17384" y="1331402"/>
                  </a:lnTo>
                  <a:cubicBezTo>
                    <a:pt x="17246" y="1336231"/>
                    <a:pt x="13383" y="1340094"/>
                    <a:pt x="8692" y="1340094"/>
                  </a:cubicBezTo>
                  <a:close/>
                  <a:moveTo>
                    <a:pt x="3802842" y="1317743"/>
                  </a:moveTo>
                  <a:cubicBezTo>
                    <a:pt x="3798151" y="1317743"/>
                    <a:pt x="3794150" y="1313879"/>
                    <a:pt x="3794150" y="1309051"/>
                  </a:cubicBezTo>
                  <a:lnTo>
                    <a:pt x="3794150" y="1295254"/>
                  </a:lnTo>
                  <a:cubicBezTo>
                    <a:pt x="3794150" y="1290425"/>
                    <a:pt x="3798013" y="1286562"/>
                    <a:pt x="3802842" y="1286562"/>
                  </a:cubicBezTo>
                  <a:cubicBezTo>
                    <a:pt x="3807671" y="1286562"/>
                    <a:pt x="3811534" y="1290425"/>
                    <a:pt x="3811534" y="1295254"/>
                  </a:cubicBezTo>
                  <a:lnTo>
                    <a:pt x="3811534" y="1309051"/>
                  </a:lnTo>
                  <a:cubicBezTo>
                    <a:pt x="3811396" y="1314017"/>
                    <a:pt x="3807533" y="1317743"/>
                    <a:pt x="3802842" y="1317743"/>
                  </a:cubicBezTo>
                  <a:close/>
                  <a:moveTo>
                    <a:pt x="8692" y="1291666"/>
                  </a:moveTo>
                  <a:cubicBezTo>
                    <a:pt x="4001" y="1291666"/>
                    <a:pt x="0" y="1287803"/>
                    <a:pt x="0" y="1282974"/>
                  </a:cubicBezTo>
                  <a:lnTo>
                    <a:pt x="0" y="1269178"/>
                  </a:lnTo>
                  <a:cubicBezTo>
                    <a:pt x="0" y="1264349"/>
                    <a:pt x="3863" y="1260486"/>
                    <a:pt x="8692" y="1260486"/>
                  </a:cubicBezTo>
                  <a:cubicBezTo>
                    <a:pt x="13521" y="1260486"/>
                    <a:pt x="17384" y="1264349"/>
                    <a:pt x="17384" y="1269178"/>
                  </a:cubicBezTo>
                  <a:lnTo>
                    <a:pt x="17384" y="1282974"/>
                  </a:lnTo>
                  <a:cubicBezTo>
                    <a:pt x="17246" y="1287803"/>
                    <a:pt x="13383" y="1291666"/>
                    <a:pt x="8692" y="1291666"/>
                  </a:cubicBezTo>
                  <a:close/>
                  <a:moveTo>
                    <a:pt x="3802842" y="1269453"/>
                  </a:moveTo>
                  <a:cubicBezTo>
                    <a:pt x="3798151" y="1269453"/>
                    <a:pt x="3794150" y="1265590"/>
                    <a:pt x="3794150" y="1260761"/>
                  </a:cubicBezTo>
                  <a:lnTo>
                    <a:pt x="3794150" y="1246965"/>
                  </a:lnTo>
                  <a:cubicBezTo>
                    <a:pt x="3794150" y="1242136"/>
                    <a:pt x="3798013" y="1238273"/>
                    <a:pt x="3802842" y="1238273"/>
                  </a:cubicBezTo>
                  <a:cubicBezTo>
                    <a:pt x="3807671" y="1238273"/>
                    <a:pt x="3811534" y="1242136"/>
                    <a:pt x="3811534" y="1246965"/>
                  </a:cubicBezTo>
                  <a:lnTo>
                    <a:pt x="3811534" y="1260761"/>
                  </a:lnTo>
                  <a:cubicBezTo>
                    <a:pt x="3811396" y="1265590"/>
                    <a:pt x="3807533" y="1269453"/>
                    <a:pt x="3802842" y="1269453"/>
                  </a:cubicBezTo>
                  <a:close/>
                  <a:moveTo>
                    <a:pt x="8692" y="1243377"/>
                  </a:moveTo>
                  <a:cubicBezTo>
                    <a:pt x="4001" y="1243377"/>
                    <a:pt x="0" y="1239514"/>
                    <a:pt x="0" y="1234685"/>
                  </a:cubicBezTo>
                  <a:lnTo>
                    <a:pt x="0" y="1220888"/>
                  </a:lnTo>
                  <a:cubicBezTo>
                    <a:pt x="0" y="1216059"/>
                    <a:pt x="3863" y="1212196"/>
                    <a:pt x="8692" y="1212196"/>
                  </a:cubicBezTo>
                  <a:cubicBezTo>
                    <a:pt x="13521" y="1212196"/>
                    <a:pt x="17384" y="1216059"/>
                    <a:pt x="17384" y="1220888"/>
                  </a:cubicBezTo>
                  <a:lnTo>
                    <a:pt x="17384" y="1234685"/>
                  </a:lnTo>
                  <a:cubicBezTo>
                    <a:pt x="17246" y="1239514"/>
                    <a:pt x="13383" y="1243377"/>
                    <a:pt x="8692" y="1243377"/>
                  </a:cubicBezTo>
                  <a:close/>
                  <a:moveTo>
                    <a:pt x="3802842" y="1221164"/>
                  </a:moveTo>
                  <a:cubicBezTo>
                    <a:pt x="3798151" y="1221164"/>
                    <a:pt x="3794150" y="1217301"/>
                    <a:pt x="3794150" y="1212472"/>
                  </a:cubicBezTo>
                  <a:lnTo>
                    <a:pt x="3794150" y="1198675"/>
                  </a:lnTo>
                  <a:cubicBezTo>
                    <a:pt x="3794150" y="1193846"/>
                    <a:pt x="3798013" y="1189983"/>
                    <a:pt x="3802842" y="1189983"/>
                  </a:cubicBezTo>
                  <a:cubicBezTo>
                    <a:pt x="3807671" y="1189983"/>
                    <a:pt x="3811534" y="1193846"/>
                    <a:pt x="3811534" y="1198675"/>
                  </a:cubicBezTo>
                  <a:lnTo>
                    <a:pt x="3811534" y="1212472"/>
                  </a:lnTo>
                  <a:cubicBezTo>
                    <a:pt x="3811396" y="1217301"/>
                    <a:pt x="3807533" y="1221164"/>
                    <a:pt x="3802842" y="1221164"/>
                  </a:cubicBezTo>
                  <a:close/>
                  <a:moveTo>
                    <a:pt x="8692" y="1194950"/>
                  </a:moveTo>
                  <a:cubicBezTo>
                    <a:pt x="4001" y="1194950"/>
                    <a:pt x="0" y="1191087"/>
                    <a:pt x="0" y="1186258"/>
                  </a:cubicBezTo>
                  <a:lnTo>
                    <a:pt x="0" y="1172461"/>
                  </a:lnTo>
                  <a:cubicBezTo>
                    <a:pt x="0" y="1167632"/>
                    <a:pt x="3863" y="1163769"/>
                    <a:pt x="8692" y="1163769"/>
                  </a:cubicBezTo>
                  <a:cubicBezTo>
                    <a:pt x="13521" y="1163769"/>
                    <a:pt x="17384" y="1167632"/>
                    <a:pt x="17384" y="1172461"/>
                  </a:cubicBezTo>
                  <a:lnTo>
                    <a:pt x="17384" y="1186258"/>
                  </a:lnTo>
                  <a:cubicBezTo>
                    <a:pt x="17246" y="1191087"/>
                    <a:pt x="13383" y="1194950"/>
                    <a:pt x="8692" y="1194950"/>
                  </a:cubicBezTo>
                  <a:close/>
                  <a:moveTo>
                    <a:pt x="3802842" y="1172737"/>
                  </a:moveTo>
                  <a:cubicBezTo>
                    <a:pt x="3798151" y="1172737"/>
                    <a:pt x="3794150" y="1168874"/>
                    <a:pt x="3794150" y="1164045"/>
                  </a:cubicBezTo>
                  <a:lnTo>
                    <a:pt x="3794150" y="1150248"/>
                  </a:lnTo>
                  <a:cubicBezTo>
                    <a:pt x="3794150" y="1145419"/>
                    <a:pt x="3798013" y="1141556"/>
                    <a:pt x="3802842" y="1141556"/>
                  </a:cubicBezTo>
                  <a:cubicBezTo>
                    <a:pt x="3807671" y="1141556"/>
                    <a:pt x="3811534" y="1145419"/>
                    <a:pt x="3811534" y="1150248"/>
                  </a:cubicBezTo>
                  <a:lnTo>
                    <a:pt x="3811534" y="1164045"/>
                  </a:lnTo>
                  <a:cubicBezTo>
                    <a:pt x="3811396" y="1168874"/>
                    <a:pt x="3807533" y="1172737"/>
                    <a:pt x="3802842" y="1172737"/>
                  </a:cubicBezTo>
                  <a:close/>
                  <a:moveTo>
                    <a:pt x="8692" y="1146661"/>
                  </a:moveTo>
                  <a:cubicBezTo>
                    <a:pt x="4001" y="1146661"/>
                    <a:pt x="0" y="1142798"/>
                    <a:pt x="0" y="1137969"/>
                  </a:cubicBezTo>
                  <a:lnTo>
                    <a:pt x="0" y="1124172"/>
                  </a:lnTo>
                  <a:cubicBezTo>
                    <a:pt x="0" y="1119343"/>
                    <a:pt x="3863" y="1115480"/>
                    <a:pt x="8692" y="1115480"/>
                  </a:cubicBezTo>
                  <a:cubicBezTo>
                    <a:pt x="13521" y="1115480"/>
                    <a:pt x="17384" y="1119343"/>
                    <a:pt x="17384" y="1124172"/>
                  </a:cubicBezTo>
                  <a:lnTo>
                    <a:pt x="17384" y="1137969"/>
                  </a:lnTo>
                  <a:cubicBezTo>
                    <a:pt x="17246" y="1142798"/>
                    <a:pt x="13383" y="1146661"/>
                    <a:pt x="8692" y="1146661"/>
                  </a:cubicBezTo>
                  <a:close/>
                  <a:moveTo>
                    <a:pt x="3802842" y="1124448"/>
                  </a:moveTo>
                  <a:cubicBezTo>
                    <a:pt x="3798151" y="1124448"/>
                    <a:pt x="3794150" y="1120585"/>
                    <a:pt x="3794150" y="1115756"/>
                  </a:cubicBezTo>
                  <a:lnTo>
                    <a:pt x="3794150" y="1101959"/>
                  </a:lnTo>
                  <a:cubicBezTo>
                    <a:pt x="3794150" y="1097130"/>
                    <a:pt x="3798013" y="1093267"/>
                    <a:pt x="3802842" y="1093267"/>
                  </a:cubicBezTo>
                  <a:cubicBezTo>
                    <a:pt x="3807671" y="1093267"/>
                    <a:pt x="3811534" y="1097130"/>
                    <a:pt x="3811534" y="1101959"/>
                  </a:cubicBezTo>
                  <a:lnTo>
                    <a:pt x="3811534" y="1115756"/>
                  </a:lnTo>
                  <a:cubicBezTo>
                    <a:pt x="3811396" y="1120585"/>
                    <a:pt x="3807533" y="1124448"/>
                    <a:pt x="3802842" y="1124448"/>
                  </a:cubicBezTo>
                  <a:close/>
                  <a:moveTo>
                    <a:pt x="8692" y="1098234"/>
                  </a:moveTo>
                  <a:cubicBezTo>
                    <a:pt x="4001" y="1098234"/>
                    <a:pt x="0" y="1094371"/>
                    <a:pt x="0" y="1089542"/>
                  </a:cubicBezTo>
                  <a:lnTo>
                    <a:pt x="0" y="1075745"/>
                  </a:lnTo>
                  <a:cubicBezTo>
                    <a:pt x="0" y="1070916"/>
                    <a:pt x="3863" y="1067053"/>
                    <a:pt x="8692" y="1067053"/>
                  </a:cubicBezTo>
                  <a:cubicBezTo>
                    <a:pt x="13521" y="1067053"/>
                    <a:pt x="17384" y="1070916"/>
                    <a:pt x="17384" y="1075745"/>
                  </a:cubicBezTo>
                  <a:lnTo>
                    <a:pt x="17384" y="1089542"/>
                  </a:lnTo>
                  <a:cubicBezTo>
                    <a:pt x="17246" y="1094509"/>
                    <a:pt x="13383" y="1098234"/>
                    <a:pt x="8692" y="1098234"/>
                  </a:cubicBezTo>
                  <a:close/>
                  <a:moveTo>
                    <a:pt x="3802842" y="1076021"/>
                  </a:moveTo>
                  <a:cubicBezTo>
                    <a:pt x="3798151" y="1076021"/>
                    <a:pt x="3794150" y="1072158"/>
                    <a:pt x="3794150" y="1067329"/>
                  </a:cubicBezTo>
                  <a:lnTo>
                    <a:pt x="3794150" y="1053532"/>
                  </a:lnTo>
                  <a:cubicBezTo>
                    <a:pt x="3794150" y="1048703"/>
                    <a:pt x="3798013" y="1044840"/>
                    <a:pt x="3802842" y="1044840"/>
                  </a:cubicBezTo>
                  <a:cubicBezTo>
                    <a:pt x="3807671" y="1044840"/>
                    <a:pt x="3811534" y="1048703"/>
                    <a:pt x="3811534" y="1053532"/>
                  </a:cubicBezTo>
                  <a:lnTo>
                    <a:pt x="3811534" y="1067329"/>
                  </a:lnTo>
                  <a:cubicBezTo>
                    <a:pt x="3811396" y="1072158"/>
                    <a:pt x="3807533" y="1076021"/>
                    <a:pt x="3802842" y="1076021"/>
                  </a:cubicBezTo>
                  <a:close/>
                  <a:moveTo>
                    <a:pt x="8692" y="1049945"/>
                  </a:moveTo>
                  <a:cubicBezTo>
                    <a:pt x="4001" y="1049945"/>
                    <a:pt x="0" y="1046082"/>
                    <a:pt x="0" y="1041253"/>
                  </a:cubicBezTo>
                  <a:lnTo>
                    <a:pt x="0" y="1027456"/>
                  </a:lnTo>
                  <a:cubicBezTo>
                    <a:pt x="0" y="1022627"/>
                    <a:pt x="3863" y="1018764"/>
                    <a:pt x="8692" y="1018764"/>
                  </a:cubicBezTo>
                  <a:cubicBezTo>
                    <a:pt x="13521" y="1018764"/>
                    <a:pt x="17384" y="1022627"/>
                    <a:pt x="17384" y="1027456"/>
                  </a:cubicBezTo>
                  <a:lnTo>
                    <a:pt x="17384" y="1041253"/>
                  </a:lnTo>
                  <a:cubicBezTo>
                    <a:pt x="17246" y="1046082"/>
                    <a:pt x="13383" y="1049945"/>
                    <a:pt x="8692" y="1049945"/>
                  </a:cubicBezTo>
                  <a:close/>
                  <a:moveTo>
                    <a:pt x="3802842" y="1027732"/>
                  </a:moveTo>
                  <a:cubicBezTo>
                    <a:pt x="3798151" y="1027732"/>
                    <a:pt x="3794150" y="1023869"/>
                    <a:pt x="3794150" y="1019040"/>
                  </a:cubicBezTo>
                  <a:lnTo>
                    <a:pt x="3794150" y="1005243"/>
                  </a:lnTo>
                  <a:cubicBezTo>
                    <a:pt x="3794150" y="1000414"/>
                    <a:pt x="3798013" y="996551"/>
                    <a:pt x="3802842" y="996551"/>
                  </a:cubicBezTo>
                  <a:cubicBezTo>
                    <a:pt x="3807671" y="996551"/>
                    <a:pt x="3811534" y="1000414"/>
                    <a:pt x="3811534" y="1005243"/>
                  </a:cubicBezTo>
                  <a:lnTo>
                    <a:pt x="3811534" y="1019040"/>
                  </a:lnTo>
                  <a:cubicBezTo>
                    <a:pt x="3811396" y="1023869"/>
                    <a:pt x="3807533" y="1027732"/>
                    <a:pt x="3802842" y="1027732"/>
                  </a:cubicBezTo>
                  <a:close/>
                  <a:moveTo>
                    <a:pt x="8692" y="1001655"/>
                  </a:moveTo>
                  <a:cubicBezTo>
                    <a:pt x="4001" y="1001655"/>
                    <a:pt x="0" y="997792"/>
                    <a:pt x="0" y="992963"/>
                  </a:cubicBezTo>
                  <a:lnTo>
                    <a:pt x="0" y="979166"/>
                  </a:lnTo>
                  <a:cubicBezTo>
                    <a:pt x="0" y="974338"/>
                    <a:pt x="3863" y="970474"/>
                    <a:pt x="8692" y="970474"/>
                  </a:cubicBezTo>
                  <a:cubicBezTo>
                    <a:pt x="13521" y="970474"/>
                    <a:pt x="17384" y="974338"/>
                    <a:pt x="17384" y="979166"/>
                  </a:cubicBezTo>
                  <a:lnTo>
                    <a:pt x="17384" y="992963"/>
                  </a:lnTo>
                  <a:cubicBezTo>
                    <a:pt x="17246" y="997792"/>
                    <a:pt x="13383" y="1001655"/>
                    <a:pt x="8692" y="1001655"/>
                  </a:cubicBezTo>
                  <a:close/>
                  <a:moveTo>
                    <a:pt x="3802842" y="979442"/>
                  </a:moveTo>
                  <a:cubicBezTo>
                    <a:pt x="3798151" y="979442"/>
                    <a:pt x="3794150" y="975579"/>
                    <a:pt x="3794150" y="970750"/>
                  </a:cubicBezTo>
                  <a:lnTo>
                    <a:pt x="3794150" y="956954"/>
                  </a:lnTo>
                  <a:cubicBezTo>
                    <a:pt x="3794150" y="952125"/>
                    <a:pt x="3798013" y="948261"/>
                    <a:pt x="3802842" y="948261"/>
                  </a:cubicBezTo>
                  <a:cubicBezTo>
                    <a:pt x="3807671" y="948261"/>
                    <a:pt x="3811534" y="952125"/>
                    <a:pt x="3811534" y="956954"/>
                  </a:cubicBezTo>
                  <a:lnTo>
                    <a:pt x="3811534" y="970750"/>
                  </a:lnTo>
                  <a:cubicBezTo>
                    <a:pt x="3811396" y="975579"/>
                    <a:pt x="3807533" y="979442"/>
                    <a:pt x="3802842" y="979442"/>
                  </a:cubicBezTo>
                  <a:close/>
                  <a:moveTo>
                    <a:pt x="8692" y="953228"/>
                  </a:moveTo>
                  <a:cubicBezTo>
                    <a:pt x="4001" y="953228"/>
                    <a:pt x="0" y="949365"/>
                    <a:pt x="0" y="944536"/>
                  </a:cubicBezTo>
                  <a:lnTo>
                    <a:pt x="0" y="930739"/>
                  </a:lnTo>
                  <a:cubicBezTo>
                    <a:pt x="0" y="925911"/>
                    <a:pt x="3863" y="922047"/>
                    <a:pt x="8692" y="922047"/>
                  </a:cubicBezTo>
                  <a:cubicBezTo>
                    <a:pt x="13521" y="922047"/>
                    <a:pt x="17384" y="925911"/>
                    <a:pt x="17384" y="930739"/>
                  </a:cubicBezTo>
                  <a:lnTo>
                    <a:pt x="17384" y="944536"/>
                  </a:lnTo>
                  <a:cubicBezTo>
                    <a:pt x="17246" y="949365"/>
                    <a:pt x="13383" y="953228"/>
                    <a:pt x="8692" y="953228"/>
                  </a:cubicBezTo>
                  <a:close/>
                  <a:moveTo>
                    <a:pt x="3802842" y="931015"/>
                  </a:moveTo>
                  <a:cubicBezTo>
                    <a:pt x="3798151" y="931015"/>
                    <a:pt x="3794150" y="927152"/>
                    <a:pt x="3794150" y="922323"/>
                  </a:cubicBezTo>
                  <a:lnTo>
                    <a:pt x="3794150" y="908526"/>
                  </a:lnTo>
                  <a:cubicBezTo>
                    <a:pt x="3794150" y="903697"/>
                    <a:pt x="3798013" y="899834"/>
                    <a:pt x="3802842" y="899834"/>
                  </a:cubicBezTo>
                  <a:cubicBezTo>
                    <a:pt x="3807671" y="899834"/>
                    <a:pt x="3811534" y="903697"/>
                    <a:pt x="3811534" y="908526"/>
                  </a:cubicBezTo>
                  <a:lnTo>
                    <a:pt x="3811534" y="922323"/>
                  </a:lnTo>
                  <a:cubicBezTo>
                    <a:pt x="3811396" y="927152"/>
                    <a:pt x="3807533" y="931015"/>
                    <a:pt x="3802842" y="931015"/>
                  </a:cubicBezTo>
                  <a:close/>
                  <a:moveTo>
                    <a:pt x="8692" y="904939"/>
                  </a:moveTo>
                  <a:cubicBezTo>
                    <a:pt x="4001" y="904939"/>
                    <a:pt x="0" y="901076"/>
                    <a:pt x="0" y="896247"/>
                  </a:cubicBezTo>
                  <a:lnTo>
                    <a:pt x="0" y="882450"/>
                  </a:lnTo>
                  <a:cubicBezTo>
                    <a:pt x="0" y="877621"/>
                    <a:pt x="3863" y="873758"/>
                    <a:pt x="8692" y="873758"/>
                  </a:cubicBezTo>
                  <a:cubicBezTo>
                    <a:pt x="13521" y="873758"/>
                    <a:pt x="17384" y="877621"/>
                    <a:pt x="17384" y="882450"/>
                  </a:cubicBezTo>
                  <a:lnTo>
                    <a:pt x="17384" y="896247"/>
                  </a:lnTo>
                  <a:cubicBezTo>
                    <a:pt x="17246" y="901076"/>
                    <a:pt x="13383" y="904939"/>
                    <a:pt x="8692" y="904939"/>
                  </a:cubicBezTo>
                  <a:close/>
                  <a:moveTo>
                    <a:pt x="3802842" y="882726"/>
                  </a:moveTo>
                  <a:cubicBezTo>
                    <a:pt x="3798151" y="882726"/>
                    <a:pt x="3794150" y="878863"/>
                    <a:pt x="3794150" y="874034"/>
                  </a:cubicBezTo>
                  <a:lnTo>
                    <a:pt x="3794150" y="860237"/>
                  </a:lnTo>
                  <a:cubicBezTo>
                    <a:pt x="3794150" y="855408"/>
                    <a:pt x="3798013" y="851545"/>
                    <a:pt x="3802842" y="851545"/>
                  </a:cubicBezTo>
                  <a:cubicBezTo>
                    <a:pt x="3807671" y="851545"/>
                    <a:pt x="3811534" y="855408"/>
                    <a:pt x="3811534" y="860237"/>
                  </a:cubicBezTo>
                  <a:lnTo>
                    <a:pt x="3811534" y="874034"/>
                  </a:lnTo>
                  <a:cubicBezTo>
                    <a:pt x="3811396" y="878863"/>
                    <a:pt x="3807533" y="882726"/>
                    <a:pt x="3802842" y="882726"/>
                  </a:cubicBezTo>
                  <a:close/>
                  <a:moveTo>
                    <a:pt x="8692" y="856512"/>
                  </a:moveTo>
                  <a:cubicBezTo>
                    <a:pt x="4001" y="856512"/>
                    <a:pt x="0" y="852649"/>
                    <a:pt x="0" y="847820"/>
                  </a:cubicBezTo>
                  <a:lnTo>
                    <a:pt x="0" y="834023"/>
                  </a:lnTo>
                  <a:cubicBezTo>
                    <a:pt x="0" y="829194"/>
                    <a:pt x="3863" y="825331"/>
                    <a:pt x="8692" y="825331"/>
                  </a:cubicBezTo>
                  <a:cubicBezTo>
                    <a:pt x="13521" y="825331"/>
                    <a:pt x="17384" y="829194"/>
                    <a:pt x="17384" y="834023"/>
                  </a:cubicBezTo>
                  <a:lnTo>
                    <a:pt x="17384" y="847820"/>
                  </a:lnTo>
                  <a:cubicBezTo>
                    <a:pt x="17246" y="852649"/>
                    <a:pt x="13383" y="856512"/>
                    <a:pt x="8692" y="856512"/>
                  </a:cubicBezTo>
                  <a:close/>
                  <a:moveTo>
                    <a:pt x="3802842" y="834299"/>
                  </a:moveTo>
                  <a:cubicBezTo>
                    <a:pt x="3798151" y="834299"/>
                    <a:pt x="3794150" y="830436"/>
                    <a:pt x="3794150" y="825607"/>
                  </a:cubicBezTo>
                  <a:lnTo>
                    <a:pt x="3794150" y="811810"/>
                  </a:lnTo>
                  <a:cubicBezTo>
                    <a:pt x="3794150" y="806981"/>
                    <a:pt x="3798013" y="803118"/>
                    <a:pt x="3802842" y="803118"/>
                  </a:cubicBezTo>
                  <a:cubicBezTo>
                    <a:pt x="3807671" y="803118"/>
                    <a:pt x="3811534" y="806981"/>
                    <a:pt x="3811534" y="811810"/>
                  </a:cubicBezTo>
                  <a:lnTo>
                    <a:pt x="3811534" y="825607"/>
                  </a:lnTo>
                  <a:cubicBezTo>
                    <a:pt x="3811396" y="830436"/>
                    <a:pt x="3807533" y="834299"/>
                    <a:pt x="3802842" y="834299"/>
                  </a:cubicBezTo>
                  <a:close/>
                  <a:moveTo>
                    <a:pt x="8692" y="808223"/>
                  </a:moveTo>
                  <a:cubicBezTo>
                    <a:pt x="4001" y="808223"/>
                    <a:pt x="0" y="804360"/>
                    <a:pt x="0" y="799531"/>
                  </a:cubicBezTo>
                  <a:lnTo>
                    <a:pt x="0" y="785734"/>
                  </a:lnTo>
                  <a:cubicBezTo>
                    <a:pt x="0" y="780905"/>
                    <a:pt x="3863" y="777042"/>
                    <a:pt x="8692" y="777042"/>
                  </a:cubicBezTo>
                  <a:cubicBezTo>
                    <a:pt x="13521" y="777042"/>
                    <a:pt x="17384" y="780905"/>
                    <a:pt x="17384" y="785734"/>
                  </a:cubicBezTo>
                  <a:lnTo>
                    <a:pt x="17384" y="799531"/>
                  </a:lnTo>
                  <a:cubicBezTo>
                    <a:pt x="17246" y="804360"/>
                    <a:pt x="13383" y="808223"/>
                    <a:pt x="8692" y="808223"/>
                  </a:cubicBezTo>
                  <a:close/>
                  <a:moveTo>
                    <a:pt x="3802842" y="786010"/>
                  </a:moveTo>
                  <a:cubicBezTo>
                    <a:pt x="3798151" y="786010"/>
                    <a:pt x="3794150" y="782147"/>
                    <a:pt x="3794150" y="777318"/>
                  </a:cubicBezTo>
                  <a:lnTo>
                    <a:pt x="3794150" y="763521"/>
                  </a:lnTo>
                  <a:cubicBezTo>
                    <a:pt x="3794150" y="758692"/>
                    <a:pt x="3798013" y="754829"/>
                    <a:pt x="3802842" y="754829"/>
                  </a:cubicBezTo>
                  <a:cubicBezTo>
                    <a:pt x="3807671" y="754829"/>
                    <a:pt x="3811534" y="758692"/>
                    <a:pt x="3811534" y="763521"/>
                  </a:cubicBezTo>
                  <a:lnTo>
                    <a:pt x="3811534" y="777318"/>
                  </a:lnTo>
                  <a:cubicBezTo>
                    <a:pt x="3811396" y="782147"/>
                    <a:pt x="3807533" y="786010"/>
                    <a:pt x="3802842" y="786010"/>
                  </a:cubicBezTo>
                  <a:close/>
                  <a:moveTo>
                    <a:pt x="8692" y="759934"/>
                  </a:moveTo>
                  <a:cubicBezTo>
                    <a:pt x="4001" y="759934"/>
                    <a:pt x="0" y="756071"/>
                    <a:pt x="0" y="751242"/>
                  </a:cubicBezTo>
                  <a:lnTo>
                    <a:pt x="0" y="737445"/>
                  </a:lnTo>
                  <a:cubicBezTo>
                    <a:pt x="0" y="732616"/>
                    <a:pt x="3863" y="728753"/>
                    <a:pt x="8692" y="728753"/>
                  </a:cubicBezTo>
                  <a:cubicBezTo>
                    <a:pt x="13521" y="728753"/>
                    <a:pt x="17384" y="732616"/>
                    <a:pt x="17384" y="737445"/>
                  </a:cubicBezTo>
                  <a:lnTo>
                    <a:pt x="17384" y="751242"/>
                  </a:lnTo>
                  <a:cubicBezTo>
                    <a:pt x="17246" y="756071"/>
                    <a:pt x="13383" y="759934"/>
                    <a:pt x="8692" y="759934"/>
                  </a:cubicBezTo>
                  <a:close/>
                  <a:moveTo>
                    <a:pt x="3802842" y="737721"/>
                  </a:moveTo>
                  <a:cubicBezTo>
                    <a:pt x="3798151" y="737721"/>
                    <a:pt x="3794150" y="733857"/>
                    <a:pt x="3794150" y="729029"/>
                  </a:cubicBezTo>
                  <a:lnTo>
                    <a:pt x="3794150" y="715232"/>
                  </a:lnTo>
                  <a:cubicBezTo>
                    <a:pt x="3794150" y="710403"/>
                    <a:pt x="3798013" y="706540"/>
                    <a:pt x="3802842" y="706540"/>
                  </a:cubicBezTo>
                  <a:cubicBezTo>
                    <a:pt x="3807671" y="706540"/>
                    <a:pt x="3811534" y="710403"/>
                    <a:pt x="3811534" y="715232"/>
                  </a:cubicBezTo>
                  <a:lnTo>
                    <a:pt x="3811534" y="729029"/>
                  </a:lnTo>
                  <a:cubicBezTo>
                    <a:pt x="3811396" y="733857"/>
                    <a:pt x="3807533" y="737721"/>
                    <a:pt x="3802842" y="737721"/>
                  </a:cubicBezTo>
                  <a:close/>
                  <a:moveTo>
                    <a:pt x="8692" y="711507"/>
                  </a:moveTo>
                  <a:cubicBezTo>
                    <a:pt x="4001" y="711507"/>
                    <a:pt x="0" y="707643"/>
                    <a:pt x="0" y="702814"/>
                  </a:cubicBezTo>
                  <a:lnTo>
                    <a:pt x="0" y="689018"/>
                  </a:lnTo>
                  <a:cubicBezTo>
                    <a:pt x="0" y="684189"/>
                    <a:pt x="3863" y="680326"/>
                    <a:pt x="8692" y="680326"/>
                  </a:cubicBezTo>
                  <a:cubicBezTo>
                    <a:pt x="13521" y="680326"/>
                    <a:pt x="17384" y="684189"/>
                    <a:pt x="17384" y="689018"/>
                  </a:cubicBezTo>
                  <a:lnTo>
                    <a:pt x="17384" y="702814"/>
                  </a:lnTo>
                  <a:cubicBezTo>
                    <a:pt x="17246" y="707643"/>
                    <a:pt x="13383" y="711507"/>
                    <a:pt x="8692" y="711507"/>
                  </a:cubicBezTo>
                  <a:close/>
                  <a:moveTo>
                    <a:pt x="3802842" y="689294"/>
                  </a:moveTo>
                  <a:cubicBezTo>
                    <a:pt x="3798151" y="689294"/>
                    <a:pt x="3794150" y="685430"/>
                    <a:pt x="3794150" y="680601"/>
                  </a:cubicBezTo>
                  <a:lnTo>
                    <a:pt x="3794150" y="666805"/>
                  </a:lnTo>
                  <a:cubicBezTo>
                    <a:pt x="3794150" y="661976"/>
                    <a:pt x="3798013" y="658112"/>
                    <a:pt x="3802842" y="658112"/>
                  </a:cubicBezTo>
                  <a:cubicBezTo>
                    <a:pt x="3807671" y="658112"/>
                    <a:pt x="3811534" y="661976"/>
                    <a:pt x="3811534" y="666805"/>
                  </a:cubicBezTo>
                  <a:lnTo>
                    <a:pt x="3811534" y="680601"/>
                  </a:lnTo>
                  <a:cubicBezTo>
                    <a:pt x="3811396" y="685430"/>
                    <a:pt x="3807533" y="689294"/>
                    <a:pt x="3802842" y="689294"/>
                  </a:cubicBezTo>
                  <a:close/>
                  <a:moveTo>
                    <a:pt x="8692" y="663217"/>
                  </a:moveTo>
                  <a:cubicBezTo>
                    <a:pt x="4001" y="663217"/>
                    <a:pt x="0" y="659354"/>
                    <a:pt x="0" y="654525"/>
                  </a:cubicBezTo>
                  <a:lnTo>
                    <a:pt x="0" y="640728"/>
                  </a:lnTo>
                  <a:cubicBezTo>
                    <a:pt x="0" y="635899"/>
                    <a:pt x="3863" y="632036"/>
                    <a:pt x="8692" y="632036"/>
                  </a:cubicBezTo>
                  <a:cubicBezTo>
                    <a:pt x="13521" y="632036"/>
                    <a:pt x="17384" y="635899"/>
                    <a:pt x="17384" y="640728"/>
                  </a:cubicBezTo>
                  <a:lnTo>
                    <a:pt x="17384" y="654525"/>
                  </a:lnTo>
                  <a:cubicBezTo>
                    <a:pt x="17246" y="659354"/>
                    <a:pt x="13383" y="663217"/>
                    <a:pt x="8692" y="663217"/>
                  </a:cubicBezTo>
                  <a:close/>
                  <a:moveTo>
                    <a:pt x="3802842" y="641004"/>
                  </a:moveTo>
                  <a:cubicBezTo>
                    <a:pt x="3798151" y="641004"/>
                    <a:pt x="3794150" y="637141"/>
                    <a:pt x="3794150" y="632312"/>
                  </a:cubicBezTo>
                  <a:lnTo>
                    <a:pt x="3794150" y="618515"/>
                  </a:lnTo>
                  <a:cubicBezTo>
                    <a:pt x="3794150" y="613686"/>
                    <a:pt x="3798013" y="609823"/>
                    <a:pt x="3802842" y="609823"/>
                  </a:cubicBezTo>
                  <a:cubicBezTo>
                    <a:pt x="3807671" y="609823"/>
                    <a:pt x="3811534" y="613686"/>
                    <a:pt x="3811534" y="618515"/>
                  </a:cubicBezTo>
                  <a:lnTo>
                    <a:pt x="3811534" y="632312"/>
                  </a:lnTo>
                  <a:cubicBezTo>
                    <a:pt x="3811396" y="637141"/>
                    <a:pt x="3807533" y="641004"/>
                    <a:pt x="3802842" y="641004"/>
                  </a:cubicBezTo>
                  <a:close/>
                  <a:moveTo>
                    <a:pt x="8692" y="614790"/>
                  </a:moveTo>
                  <a:cubicBezTo>
                    <a:pt x="4001" y="614790"/>
                    <a:pt x="0" y="610927"/>
                    <a:pt x="0" y="606098"/>
                  </a:cubicBezTo>
                  <a:lnTo>
                    <a:pt x="0" y="592301"/>
                  </a:lnTo>
                  <a:cubicBezTo>
                    <a:pt x="0" y="587472"/>
                    <a:pt x="3863" y="583609"/>
                    <a:pt x="8692" y="583609"/>
                  </a:cubicBezTo>
                  <a:cubicBezTo>
                    <a:pt x="13521" y="583609"/>
                    <a:pt x="17384" y="587472"/>
                    <a:pt x="17384" y="592301"/>
                  </a:cubicBezTo>
                  <a:lnTo>
                    <a:pt x="17384" y="606098"/>
                  </a:lnTo>
                  <a:cubicBezTo>
                    <a:pt x="17246" y="610927"/>
                    <a:pt x="13383" y="614790"/>
                    <a:pt x="8692" y="614790"/>
                  </a:cubicBezTo>
                  <a:close/>
                  <a:moveTo>
                    <a:pt x="3802842" y="592577"/>
                  </a:moveTo>
                  <a:cubicBezTo>
                    <a:pt x="3798151" y="592577"/>
                    <a:pt x="3794150" y="588714"/>
                    <a:pt x="3794150" y="583885"/>
                  </a:cubicBezTo>
                  <a:lnTo>
                    <a:pt x="3794150" y="570088"/>
                  </a:lnTo>
                  <a:cubicBezTo>
                    <a:pt x="3794150" y="565259"/>
                    <a:pt x="3798013" y="561396"/>
                    <a:pt x="3802842" y="561396"/>
                  </a:cubicBezTo>
                  <a:cubicBezTo>
                    <a:pt x="3807671" y="561396"/>
                    <a:pt x="3811534" y="565259"/>
                    <a:pt x="3811534" y="570088"/>
                  </a:cubicBezTo>
                  <a:lnTo>
                    <a:pt x="3811534" y="583885"/>
                  </a:lnTo>
                  <a:cubicBezTo>
                    <a:pt x="3811396" y="588714"/>
                    <a:pt x="3807533" y="592577"/>
                    <a:pt x="3802842" y="592577"/>
                  </a:cubicBezTo>
                  <a:close/>
                  <a:moveTo>
                    <a:pt x="8692" y="566501"/>
                  </a:moveTo>
                  <a:cubicBezTo>
                    <a:pt x="4001" y="566501"/>
                    <a:pt x="0" y="562638"/>
                    <a:pt x="0" y="557809"/>
                  </a:cubicBezTo>
                  <a:lnTo>
                    <a:pt x="0" y="544012"/>
                  </a:lnTo>
                  <a:cubicBezTo>
                    <a:pt x="0" y="539183"/>
                    <a:pt x="3863" y="535320"/>
                    <a:pt x="8692" y="535320"/>
                  </a:cubicBezTo>
                  <a:cubicBezTo>
                    <a:pt x="13521" y="535320"/>
                    <a:pt x="17384" y="539183"/>
                    <a:pt x="17384" y="544012"/>
                  </a:cubicBezTo>
                  <a:lnTo>
                    <a:pt x="17384" y="557809"/>
                  </a:lnTo>
                  <a:cubicBezTo>
                    <a:pt x="17246" y="562638"/>
                    <a:pt x="13383" y="566501"/>
                    <a:pt x="8692" y="566501"/>
                  </a:cubicBezTo>
                  <a:close/>
                  <a:moveTo>
                    <a:pt x="3802842" y="544288"/>
                  </a:moveTo>
                  <a:cubicBezTo>
                    <a:pt x="3798151" y="544288"/>
                    <a:pt x="3794150" y="540425"/>
                    <a:pt x="3794150" y="535596"/>
                  </a:cubicBezTo>
                  <a:lnTo>
                    <a:pt x="3794150" y="521799"/>
                  </a:lnTo>
                  <a:cubicBezTo>
                    <a:pt x="3794150" y="516970"/>
                    <a:pt x="3798013" y="513107"/>
                    <a:pt x="3802842" y="513107"/>
                  </a:cubicBezTo>
                  <a:cubicBezTo>
                    <a:pt x="3807671" y="513107"/>
                    <a:pt x="3811534" y="516970"/>
                    <a:pt x="3811534" y="521799"/>
                  </a:cubicBezTo>
                  <a:lnTo>
                    <a:pt x="3811534" y="535596"/>
                  </a:lnTo>
                  <a:cubicBezTo>
                    <a:pt x="3811396" y="540425"/>
                    <a:pt x="3807533" y="544288"/>
                    <a:pt x="3802842" y="544288"/>
                  </a:cubicBezTo>
                  <a:close/>
                  <a:moveTo>
                    <a:pt x="8692" y="518212"/>
                  </a:moveTo>
                  <a:cubicBezTo>
                    <a:pt x="4001" y="518212"/>
                    <a:pt x="0" y="514349"/>
                    <a:pt x="0" y="509520"/>
                  </a:cubicBezTo>
                  <a:lnTo>
                    <a:pt x="0" y="495723"/>
                  </a:lnTo>
                  <a:cubicBezTo>
                    <a:pt x="0" y="490894"/>
                    <a:pt x="3863" y="487031"/>
                    <a:pt x="8692" y="487031"/>
                  </a:cubicBezTo>
                  <a:cubicBezTo>
                    <a:pt x="13521" y="487031"/>
                    <a:pt x="17384" y="490894"/>
                    <a:pt x="17384" y="495723"/>
                  </a:cubicBezTo>
                  <a:lnTo>
                    <a:pt x="17384" y="509520"/>
                  </a:lnTo>
                  <a:cubicBezTo>
                    <a:pt x="17246" y="514349"/>
                    <a:pt x="13383" y="518212"/>
                    <a:pt x="8692" y="518212"/>
                  </a:cubicBezTo>
                  <a:close/>
                  <a:moveTo>
                    <a:pt x="3802842" y="495861"/>
                  </a:moveTo>
                  <a:cubicBezTo>
                    <a:pt x="3798151" y="495861"/>
                    <a:pt x="3794150" y="491998"/>
                    <a:pt x="3794150" y="487169"/>
                  </a:cubicBezTo>
                  <a:lnTo>
                    <a:pt x="3794150" y="473372"/>
                  </a:lnTo>
                  <a:cubicBezTo>
                    <a:pt x="3794150" y="468543"/>
                    <a:pt x="3798013" y="464680"/>
                    <a:pt x="3802842" y="464680"/>
                  </a:cubicBezTo>
                  <a:cubicBezTo>
                    <a:pt x="3807671" y="464680"/>
                    <a:pt x="3811534" y="468543"/>
                    <a:pt x="3811534" y="473372"/>
                  </a:cubicBezTo>
                  <a:lnTo>
                    <a:pt x="3811534" y="487169"/>
                  </a:lnTo>
                  <a:cubicBezTo>
                    <a:pt x="3811396" y="491998"/>
                    <a:pt x="3807533" y="495861"/>
                    <a:pt x="3802842" y="495861"/>
                  </a:cubicBezTo>
                  <a:close/>
                  <a:moveTo>
                    <a:pt x="8692" y="469785"/>
                  </a:moveTo>
                  <a:cubicBezTo>
                    <a:pt x="4001" y="469785"/>
                    <a:pt x="0" y="465922"/>
                    <a:pt x="0" y="461093"/>
                  </a:cubicBezTo>
                  <a:lnTo>
                    <a:pt x="0" y="447296"/>
                  </a:lnTo>
                  <a:cubicBezTo>
                    <a:pt x="0" y="442467"/>
                    <a:pt x="3863" y="438604"/>
                    <a:pt x="8692" y="438604"/>
                  </a:cubicBezTo>
                  <a:cubicBezTo>
                    <a:pt x="13521" y="438604"/>
                    <a:pt x="17384" y="442467"/>
                    <a:pt x="17384" y="447296"/>
                  </a:cubicBezTo>
                  <a:lnTo>
                    <a:pt x="17384" y="461093"/>
                  </a:lnTo>
                  <a:cubicBezTo>
                    <a:pt x="17246" y="465922"/>
                    <a:pt x="13383" y="469785"/>
                    <a:pt x="8692" y="469785"/>
                  </a:cubicBezTo>
                  <a:close/>
                  <a:moveTo>
                    <a:pt x="3802842" y="447572"/>
                  </a:moveTo>
                  <a:cubicBezTo>
                    <a:pt x="3798151" y="447572"/>
                    <a:pt x="3794150" y="443709"/>
                    <a:pt x="3794150" y="438880"/>
                  </a:cubicBezTo>
                  <a:lnTo>
                    <a:pt x="3794150" y="425083"/>
                  </a:lnTo>
                  <a:cubicBezTo>
                    <a:pt x="3794150" y="420254"/>
                    <a:pt x="3798013" y="416391"/>
                    <a:pt x="3802842" y="416391"/>
                  </a:cubicBezTo>
                  <a:cubicBezTo>
                    <a:pt x="3807671" y="416391"/>
                    <a:pt x="3811534" y="420254"/>
                    <a:pt x="3811534" y="425083"/>
                  </a:cubicBezTo>
                  <a:lnTo>
                    <a:pt x="3811534" y="438880"/>
                  </a:lnTo>
                  <a:cubicBezTo>
                    <a:pt x="3811396" y="443709"/>
                    <a:pt x="3807533" y="447572"/>
                    <a:pt x="3802842" y="447572"/>
                  </a:cubicBezTo>
                  <a:close/>
                  <a:moveTo>
                    <a:pt x="8692" y="421496"/>
                  </a:moveTo>
                  <a:cubicBezTo>
                    <a:pt x="4001" y="421496"/>
                    <a:pt x="0" y="417632"/>
                    <a:pt x="0" y="412803"/>
                  </a:cubicBezTo>
                  <a:lnTo>
                    <a:pt x="0" y="399007"/>
                  </a:lnTo>
                  <a:cubicBezTo>
                    <a:pt x="0" y="394178"/>
                    <a:pt x="3863" y="390315"/>
                    <a:pt x="8692" y="390315"/>
                  </a:cubicBezTo>
                  <a:cubicBezTo>
                    <a:pt x="13521" y="390315"/>
                    <a:pt x="17384" y="394178"/>
                    <a:pt x="17384" y="399007"/>
                  </a:cubicBezTo>
                  <a:lnTo>
                    <a:pt x="17384" y="412803"/>
                  </a:lnTo>
                  <a:cubicBezTo>
                    <a:pt x="17246" y="417632"/>
                    <a:pt x="13383" y="421496"/>
                    <a:pt x="8692" y="421496"/>
                  </a:cubicBezTo>
                  <a:close/>
                  <a:moveTo>
                    <a:pt x="3802842" y="399283"/>
                  </a:moveTo>
                  <a:cubicBezTo>
                    <a:pt x="3798151" y="399283"/>
                    <a:pt x="3794150" y="395419"/>
                    <a:pt x="3794150" y="390590"/>
                  </a:cubicBezTo>
                  <a:lnTo>
                    <a:pt x="3794150" y="376794"/>
                  </a:lnTo>
                  <a:cubicBezTo>
                    <a:pt x="3794150" y="371965"/>
                    <a:pt x="3798013" y="368101"/>
                    <a:pt x="3802842" y="368101"/>
                  </a:cubicBezTo>
                  <a:cubicBezTo>
                    <a:pt x="3807671" y="368101"/>
                    <a:pt x="3811534" y="371965"/>
                    <a:pt x="3811534" y="376794"/>
                  </a:cubicBezTo>
                  <a:lnTo>
                    <a:pt x="3811534" y="390590"/>
                  </a:lnTo>
                  <a:cubicBezTo>
                    <a:pt x="3811396" y="395419"/>
                    <a:pt x="3807533" y="399283"/>
                    <a:pt x="3802842" y="399283"/>
                  </a:cubicBezTo>
                  <a:close/>
                  <a:moveTo>
                    <a:pt x="8692" y="373068"/>
                  </a:moveTo>
                  <a:cubicBezTo>
                    <a:pt x="4001" y="373068"/>
                    <a:pt x="0" y="369205"/>
                    <a:pt x="0" y="364376"/>
                  </a:cubicBezTo>
                  <a:lnTo>
                    <a:pt x="0" y="350579"/>
                  </a:lnTo>
                  <a:cubicBezTo>
                    <a:pt x="0" y="345751"/>
                    <a:pt x="3863" y="341887"/>
                    <a:pt x="8692" y="341887"/>
                  </a:cubicBezTo>
                  <a:cubicBezTo>
                    <a:pt x="13521" y="341887"/>
                    <a:pt x="17384" y="345751"/>
                    <a:pt x="17384" y="350579"/>
                  </a:cubicBezTo>
                  <a:lnTo>
                    <a:pt x="17384" y="364376"/>
                  </a:lnTo>
                  <a:cubicBezTo>
                    <a:pt x="17246" y="369205"/>
                    <a:pt x="13383" y="373068"/>
                    <a:pt x="8692" y="373068"/>
                  </a:cubicBezTo>
                  <a:close/>
                  <a:moveTo>
                    <a:pt x="3802842" y="350855"/>
                  </a:moveTo>
                  <a:cubicBezTo>
                    <a:pt x="3798151" y="350855"/>
                    <a:pt x="3794150" y="346992"/>
                    <a:pt x="3794150" y="342163"/>
                  </a:cubicBezTo>
                  <a:lnTo>
                    <a:pt x="3794150" y="328366"/>
                  </a:lnTo>
                  <a:cubicBezTo>
                    <a:pt x="3794150" y="323537"/>
                    <a:pt x="3798013" y="319674"/>
                    <a:pt x="3802842" y="319674"/>
                  </a:cubicBezTo>
                  <a:cubicBezTo>
                    <a:pt x="3807671" y="319674"/>
                    <a:pt x="3811534" y="323537"/>
                    <a:pt x="3811534" y="328366"/>
                  </a:cubicBezTo>
                  <a:lnTo>
                    <a:pt x="3811534" y="342163"/>
                  </a:lnTo>
                  <a:cubicBezTo>
                    <a:pt x="3811396" y="346992"/>
                    <a:pt x="3807533" y="350855"/>
                    <a:pt x="3802842" y="350855"/>
                  </a:cubicBezTo>
                  <a:close/>
                  <a:moveTo>
                    <a:pt x="8692" y="324779"/>
                  </a:moveTo>
                  <a:cubicBezTo>
                    <a:pt x="4001" y="324779"/>
                    <a:pt x="0" y="320916"/>
                    <a:pt x="0" y="316087"/>
                  </a:cubicBezTo>
                  <a:lnTo>
                    <a:pt x="0" y="302290"/>
                  </a:lnTo>
                  <a:cubicBezTo>
                    <a:pt x="0" y="297461"/>
                    <a:pt x="3863" y="293598"/>
                    <a:pt x="8692" y="293598"/>
                  </a:cubicBezTo>
                  <a:cubicBezTo>
                    <a:pt x="13521" y="293598"/>
                    <a:pt x="17384" y="297461"/>
                    <a:pt x="17384" y="302290"/>
                  </a:cubicBezTo>
                  <a:lnTo>
                    <a:pt x="17384" y="316087"/>
                  </a:lnTo>
                  <a:cubicBezTo>
                    <a:pt x="17246" y="320916"/>
                    <a:pt x="13383" y="324779"/>
                    <a:pt x="8692" y="324779"/>
                  </a:cubicBezTo>
                  <a:close/>
                  <a:moveTo>
                    <a:pt x="3802842" y="302566"/>
                  </a:moveTo>
                  <a:cubicBezTo>
                    <a:pt x="3798151" y="302566"/>
                    <a:pt x="3794150" y="298703"/>
                    <a:pt x="3794150" y="293874"/>
                  </a:cubicBezTo>
                  <a:lnTo>
                    <a:pt x="3794150" y="280077"/>
                  </a:lnTo>
                  <a:cubicBezTo>
                    <a:pt x="3794150" y="275248"/>
                    <a:pt x="3798013" y="271385"/>
                    <a:pt x="3802842" y="271385"/>
                  </a:cubicBezTo>
                  <a:cubicBezTo>
                    <a:pt x="3807671" y="271385"/>
                    <a:pt x="3811534" y="275248"/>
                    <a:pt x="3811534" y="280077"/>
                  </a:cubicBezTo>
                  <a:lnTo>
                    <a:pt x="3811534" y="293874"/>
                  </a:lnTo>
                  <a:cubicBezTo>
                    <a:pt x="3811396" y="298703"/>
                    <a:pt x="3807533" y="302566"/>
                    <a:pt x="3802842" y="302566"/>
                  </a:cubicBezTo>
                  <a:close/>
                  <a:moveTo>
                    <a:pt x="8692" y="276352"/>
                  </a:moveTo>
                  <a:cubicBezTo>
                    <a:pt x="4001" y="276352"/>
                    <a:pt x="0" y="272489"/>
                    <a:pt x="0" y="267660"/>
                  </a:cubicBezTo>
                  <a:lnTo>
                    <a:pt x="0" y="253863"/>
                  </a:lnTo>
                  <a:cubicBezTo>
                    <a:pt x="0" y="249034"/>
                    <a:pt x="3863" y="245171"/>
                    <a:pt x="8692" y="245171"/>
                  </a:cubicBezTo>
                  <a:cubicBezTo>
                    <a:pt x="13521" y="245171"/>
                    <a:pt x="17384" y="249034"/>
                    <a:pt x="17384" y="253863"/>
                  </a:cubicBezTo>
                  <a:lnTo>
                    <a:pt x="17384" y="267660"/>
                  </a:lnTo>
                  <a:cubicBezTo>
                    <a:pt x="17246" y="272489"/>
                    <a:pt x="13383" y="276352"/>
                    <a:pt x="8692" y="276352"/>
                  </a:cubicBezTo>
                  <a:close/>
                  <a:moveTo>
                    <a:pt x="3802842" y="254139"/>
                  </a:moveTo>
                  <a:cubicBezTo>
                    <a:pt x="3798151" y="254139"/>
                    <a:pt x="3794150" y="250276"/>
                    <a:pt x="3794150" y="245447"/>
                  </a:cubicBezTo>
                  <a:lnTo>
                    <a:pt x="3794150" y="231650"/>
                  </a:lnTo>
                  <a:cubicBezTo>
                    <a:pt x="3794150" y="226821"/>
                    <a:pt x="3798013" y="222958"/>
                    <a:pt x="3802842" y="222958"/>
                  </a:cubicBezTo>
                  <a:cubicBezTo>
                    <a:pt x="3807671" y="222958"/>
                    <a:pt x="3811534" y="226821"/>
                    <a:pt x="3811534" y="231650"/>
                  </a:cubicBezTo>
                  <a:lnTo>
                    <a:pt x="3811534" y="245447"/>
                  </a:lnTo>
                  <a:cubicBezTo>
                    <a:pt x="3811396" y="250276"/>
                    <a:pt x="3807533" y="254139"/>
                    <a:pt x="3802842" y="254139"/>
                  </a:cubicBezTo>
                  <a:close/>
                  <a:moveTo>
                    <a:pt x="8692" y="228063"/>
                  </a:moveTo>
                  <a:cubicBezTo>
                    <a:pt x="4001" y="228063"/>
                    <a:pt x="0" y="224200"/>
                    <a:pt x="0" y="219371"/>
                  </a:cubicBezTo>
                  <a:lnTo>
                    <a:pt x="0" y="205574"/>
                  </a:lnTo>
                  <a:cubicBezTo>
                    <a:pt x="0" y="200745"/>
                    <a:pt x="3863" y="196882"/>
                    <a:pt x="8692" y="196882"/>
                  </a:cubicBezTo>
                  <a:cubicBezTo>
                    <a:pt x="13521" y="196882"/>
                    <a:pt x="17384" y="200745"/>
                    <a:pt x="17384" y="205574"/>
                  </a:cubicBezTo>
                  <a:lnTo>
                    <a:pt x="17384" y="219371"/>
                  </a:lnTo>
                  <a:cubicBezTo>
                    <a:pt x="17246" y="224200"/>
                    <a:pt x="13383" y="228063"/>
                    <a:pt x="8692" y="228063"/>
                  </a:cubicBezTo>
                  <a:close/>
                  <a:moveTo>
                    <a:pt x="3802842" y="205850"/>
                  </a:moveTo>
                  <a:cubicBezTo>
                    <a:pt x="3798151" y="205850"/>
                    <a:pt x="3794150" y="201987"/>
                    <a:pt x="3794150" y="197158"/>
                  </a:cubicBezTo>
                  <a:lnTo>
                    <a:pt x="3794150" y="183361"/>
                  </a:lnTo>
                  <a:cubicBezTo>
                    <a:pt x="3794150" y="178532"/>
                    <a:pt x="3798013" y="174669"/>
                    <a:pt x="3802842" y="174669"/>
                  </a:cubicBezTo>
                  <a:cubicBezTo>
                    <a:pt x="3807671" y="174669"/>
                    <a:pt x="3811534" y="178532"/>
                    <a:pt x="3811534" y="183361"/>
                  </a:cubicBezTo>
                  <a:lnTo>
                    <a:pt x="3811534" y="197158"/>
                  </a:lnTo>
                  <a:cubicBezTo>
                    <a:pt x="3811396" y="201987"/>
                    <a:pt x="3807533" y="205850"/>
                    <a:pt x="3802842" y="205850"/>
                  </a:cubicBezTo>
                  <a:close/>
                  <a:moveTo>
                    <a:pt x="8692" y="179774"/>
                  </a:moveTo>
                  <a:cubicBezTo>
                    <a:pt x="4001" y="179774"/>
                    <a:pt x="0" y="175911"/>
                    <a:pt x="0" y="171082"/>
                  </a:cubicBezTo>
                  <a:lnTo>
                    <a:pt x="0" y="157285"/>
                  </a:lnTo>
                  <a:cubicBezTo>
                    <a:pt x="0" y="152456"/>
                    <a:pt x="3863" y="148593"/>
                    <a:pt x="8692" y="148593"/>
                  </a:cubicBezTo>
                  <a:cubicBezTo>
                    <a:pt x="13521" y="148593"/>
                    <a:pt x="17384" y="152456"/>
                    <a:pt x="17384" y="157285"/>
                  </a:cubicBezTo>
                  <a:lnTo>
                    <a:pt x="17384" y="171082"/>
                  </a:lnTo>
                  <a:cubicBezTo>
                    <a:pt x="17246" y="175911"/>
                    <a:pt x="13383" y="179774"/>
                    <a:pt x="8692" y="179774"/>
                  </a:cubicBezTo>
                  <a:close/>
                  <a:moveTo>
                    <a:pt x="3802842" y="157561"/>
                  </a:moveTo>
                  <a:cubicBezTo>
                    <a:pt x="3798151" y="157561"/>
                    <a:pt x="3794150" y="153698"/>
                    <a:pt x="3794150" y="148869"/>
                  </a:cubicBezTo>
                  <a:lnTo>
                    <a:pt x="3794150" y="146661"/>
                  </a:lnTo>
                  <a:cubicBezTo>
                    <a:pt x="3794150" y="143074"/>
                    <a:pt x="3794012" y="139349"/>
                    <a:pt x="3793736" y="135762"/>
                  </a:cubicBezTo>
                  <a:cubicBezTo>
                    <a:pt x="3793322" y="131071"/>
                    <a:pt x="3796909" y="126794"/>
                    <a:pt x="3801600" y="126380"/>
                  </a:cubicBezTo>
                  <a:cubicBezTo>
                    <a:pt x="3806291" y="125828"/>
                    <a:pt x="3810568" y="129553"/>
                    <a:pt x="3810982" y="134244"/>
                  </a:cubicBezTo>
                  <a:cubicBezTo>
                    <a:pt x="3811258" y="138245"/>
                    <a:pt x="3811534" y="142384"/>
                    <a:pt x="3811534" y="146523"/>
                  </a:cubicBezTo>
                  <a:lnTo>
                    <a:pt x="3811534" y="148731"/>
                  </a:lnTo>
                  <a:cubicBezTo>
                    <a:pt x="3811396" y="153698"/>
                    <a:pt x="3807533" y="157561"/>
                    <a:pt x="3802842" y="157561"/>
                  </a:cubicBezTo>
                  <a:close/>
                  <a:moveTo>
                    <a:pt x="10762" y="131485"/>
                  </a:moveTo>
                  <a:cubicBezTo>
                    <a:pt x="10210" y="131485"/>
                    <a:pt x="9796" y="131485"/>
                    <a:pt x="9244" y="131347"/>
                  </a:cubicBezTo>
                  <a:cubicBezTo>
                    <a:pt x="4553" y="130519"/>
                    <a:pt x="1380" y="126104"/>
                    <a:pt x="2208" y="121413"/>
                  </a:cubicBezTo>
                  <a:cubicBezTo>
                    <a:pt x="3035" y="116584"/>
                    <a:pt x="4139" y="111755"/>
                    <a:pt x="5519" y="107064"/>
                  </a:cubicBezTo>
                  <a:cubicBezTo>
                    <a:pt x="6761" y="102511"/>
                    <a:pt x="11590" y="99752"/>
                    <a:pt x="16142" y="101131"/>
                  </a:cubicBezTo>
                  <a:cubicBezTo>
                    <a:pt x="20695" y="102373"/>
                    <a:pt x="23455" y="107202"/>
                    <a:pt x="22075" y="111755"/>
                  </a:cubicBezTo>
                  <a:cubicBezTo>
                    <a:pt x="20971" y="115894"/>
                    <a:pt x="20006" y="120033"/>
                    <a:pt x="19178" y="124310"/>
                  </a:cubicBezTo>
                  <a:cubicBezTo>
                    <a:pt x="18488" y="128587"/>
                    <a:pt x="14901" y="131485"/>
                    <a:pt x="10762" y="131485"/>
                  </a:cubicBezTo>
                  <a:close/>
                  <a:moveTo>
                    <a:pt x="3795116" y="110099"/>
                  </a:moveTo>
                  <a:cubicBezTo>
                    <a:pt x="3791528" y="110099"/>
                    <a:pt x="3788217" y="107892"/>
                    <a:pt x="3786976" y="104305"/>
                  </a:cubicBezTo>
                  <a:cubicBezTo>
                    <a:pt x="3785596" y="100166"/>
                    <a:pt x="3783940" y="96164"/>
                    <a:pt x="3782147" y="92301"/>
                  </a:cubicBezTo>
                  <a:cubicBezTo>
                    <a:pt x="3780077" y="88024"/>
                    <a:pt x="3782008" y="82919"/>
                    <a:pt x="3786285" y="80850"/>
                  </a:cubicBezTo>
                  <a:cubicBezTo>
                    <a:pt x="3790562" y="78780"/>
                    <a:pt x="3795668" y="80712"/>
                    <a:pt x="3797737" y="84989"/>
                  </a:cubicBezTo>
                  <a:cubicBezTo>
                    <a:pt x="3799807" y="89404"/>
                    <a:pt x="3801600" y="93957"/>
                    <a:pt x="3803256" y="98510"/>
                  </a:cubicBezTo>
                  <a:cubicBezTo>
                    <a:pt x="3804774" y="103063"/>
                    <a:pt x="3802428" y="107892"/>
                    <a:pt x="3798013" y="109547"/>
                  </a:cubicBezTo>
                  <a:cubicBezTo>
                    <a:pt x="3797047" y="109823"/>
                    <a:pt x="3796082" y="110099"/>
                    <a:pt x="3795116" y="110099"/>
                  </a:cubicBezTo>
                  <a:close/>
                  <a:moveTo>
                    <a:pt x="27318" y="86369"/>
                  </a:moveTo>
                  <a:cubicBezTo>
                    <a:pt x="25800" y="86369"/>
                    <a:pt x="24421" y="85955"/>
                    <a:pt x="23041" y="85265"/>
                  </a:cubicBezTo>
                  <a:cubicBezTo>
                    <a:pt x="18902" y="82919"/>
                    <a:pt x="17522" y="77539"/>
                    <a:pt x="19868" y="73538"/>
                  </a:cubicBezTo>
                  <a:cubicBezTo>
                    <a:pt x="22351" y="69260"/>
                    <a:pt x="24972" y="65259"/>
                    <a:pt x="27870" y="61258"/>
                  </a:cubicBezTo>
                  <a:cubicBezTo>
                    <a:pt x="30629" y="57395"/>
                    <a:pt x="36010" y="56567"/>
                    <a:pt x="39873" y="59327"/>
                  </a:cubicBezTo>
                  <a:cubicBezTo>
                    <a:pt x="43736" y="62086"/>
                    <a:pt x="44564" y="67467"/>
                    <a:pt x="41805" y="71330"/>
                  </a:cubicBezTo>
                  <a:cubicBezTo>
                    <a:pt x="39321" y="74779"/>
                    <a:pt x="36976" y="78504"/>
                    <a:pt x="34768" y="82230"/>
                  </a:cubicBezTo>
                  <a:cubicBezTo>
                    <a:pt x="33113" y="84851"/>
                    <a:pt x="30215" y="86369"/>
                    <a:pt x="27318" y="86369"/>
                  </a:cubicBezTo>
                  <a:close/>
                  <a:moveTo>
                    <a:pt x="3771661" y="68157"/>
                  </a:moveTo>
                  <a:cubicBezTo>
                    <a:pt x="3769177" y="68157"/>
                    <a:pt x="3766694" y="67053"/>
                    <a:pt x="3765039" y="64983"/>
                  </a:cubicBezTo>
                  <a:cubicBezTo>
                    <a:pt x="3762279" y="61672"/>
                    <a:pt x="3759382" y="58499"/>
                    <a:pt x="3756346" y="55326"/>
                  </a:cubicBezTo>
                  <a:cubicBezTo>
                    <a:pt x="3753035" y="52014"/>
                    <a:pt x="3753035" y="46496"/>
                    <a:pt x="3756346" y="43184"/>
                  </a:cubicBezTo>
                  <a:cubicBezTo>
                    <a:pt x="3759658" y="39873"/>
                    <a:pt x="3765176" y="39873"/>
                    <a:pt x="3768488" y="43184"/>
                  </a:cubicBezTo>
                  <a:cubicBezTo>
                    <a:pt x="3771937" y="46634"/>
                    <a:pt x="3775248" y="50221"/>
                    <a:pt x="3778283" y="54084"/>
                  </a:cubicBezTo>
                  <a:cubicBezTo>
                    <a:pt x="3781319" y="57809"/>
                    <a:pt x="3780767" y="63190"/>
                    <a:pt x="3777042" y="66225"/>
                  </a:cubicBezTo>
                  <a:cubicBezTo>
                    <a:pt x="3775524" y="67467"/>
                    <a:pt x="3773593" y="68157"/>
                    <a:pt x="3771661" y="68157"/>
                  </a:cubicBezTo>
                  <a:close/>
                  <a:moveTo>
                    <a:pt x="58223" y="49531"/>
                  </a:moveTo>
                  <a:cubicBezTo>
                    <a:pt x="55740" y="49531"/>
                    <a:pt x="53256" y="48427"/>
                    <a:pt x="51601" y="46496"/>
                  </a:cubicBezTo>
                  <a:cubicBezTo>
                    <a:pt x="48565" y="42908"/>
                    <a:pt x="48979" y="37390"/>
                    <a:pt x="52704" y="34354"/>
                  </a:cubicBezTo>
                  <a:cubicBezTo>
                    <a:pt x="56430" y="31181"/>
                    <a:pt x="60293" y="28284"/>
                    <a:pt x="64432" y="25524"/>
                  </a:cubicBezTo>
                  <a:cubicBezTo>
                    <a:pt x="68433" y="22903"/>
                    <a:pt x="73814" y="23869"/>
                    <a:pt x="76435" y="27732"/>
                  </a:cubicBezTo>
                  <a:cubicBezTo>
                    <a:pt x="79056" y="31733"/>
                    <a:pt x="78091" y="36976"/>
                    <a:pt x="74227" y="39735"/>
                  </a:cubicBezTo>
                  <a:cubicBezTo>
                    <a:pt x="70640" y="42219"/>
                    <a:pt x="67191" y="44840"/>
                    <a:pt x="63880" y="47599"/>
                  </a:cubicBezTo>
                  <a:cubicBezTo>
                    <a:pt x="62224" y="48841"/>
                    <a:pt x="60293" y="49531"/>
                    <a:pt x="58223" y="49531"/>
                  </a:cubicBezTo>
                  <a:close/>
                  <a:moveTo>
                    <a:pt x="3735237" y="36700"/>
                  </a:moveTo>
                  <a:cubicBezTo>
                    <a:pt x="3733719" y="36700"/>
                    <a:pt x="3732202" y="36286"/>
                    <a:pt x="3730822" y="35458"/>
                  </a:cubicBezTo>
                  <a:cubicBezTo>
                    <a:pt x="3727097" y="33251"/>
                    <a:pt x="3723234" y="31181"/>
                    <a:pt x="3719371" y="29387"/>
                  </a:cubicBezTo>
                  <a:cubicBezTo>
                    <a:pt x="3715094" y="27318"/>
                    <a:pt x="3713162" y="22213"/>
                    <a:pt x="3715231" y="17936"/>
                  </a:cubicBezTo>
                  <a:cubicBezTo>
                    <a:pt x="3717301" y="13659"/>
                    <a:pt x="3722406" y="11865"/>
                    <a:pt x="3726683" y="13797"/>
                  </a:cubicBezTo>
                  <a:cubicBezTo>
                    <a:pt x="3731098" y="15866"/>
                    <a:pt x="3735375" y="18212"/>
                    <a:pt x="3739652" y="20695"/>
                  </a:cubicBezTo>
                  <a:cubicBezTo>
                    <a:pt x="3743791" y="23179"/>
                    <a:pt x="3745033" y="28422"/>
                    <a:pt x="3742688" y="32561"/>
                  </a:cubicBezTo>
                  <a:cubicBezTo>
                    <a:pt x="3741032" y="35182"/>
                    <a:pt x="3738134" y="36700"/>
                    <a:pt x="3735237" y="36700"/>
                  </a:cubicBezTo>
                  <a:close/>
                  <a:moveTo>
                    <a:pt x="99890" y="25524"/>
                  </a:moveTo>
                  <a:cubicBezTo>
                    <a:pt x="96303" y="25524"/>
                    <a:pt x="92991" y="23317"/>
                    <a:pt x="91750" y="19868"/>
                  </a:cubicBezTo>
                  <a:cubicBezTo>
                    <a:pt x="90094" y="15453"/>
                    <a:pt x="92439" y="10486"/>
                    <a:pt x="96992" y="8830"/>
                  </a:cubicBezTo>
                  <a:cubicBezTo>
                    <a:pt x="101545" y="7174"/>
                    <a:pt x="106236" y="5657"/>
                    <a:pt x="111065" y="4553"/>
                  </a:cubicBezTo>
                  <a:cubicBezTo>
                    <a:pt x="115756" y="3311"/>
                    <a:pt x="120309" y="6209"/>
                    <a:pt x="121551" y="10762"/>
                  </a:cubicBezTo>
                  <a:cubicBezTo>
                    <a:pt x="122655" y="15315"/>
                    <a:pt x="119895" y="20006"/>
                    <a:pt x="115342" y="21247"/>
                  </a:cubicBezTo>
                  <a:cubicBezTo>
                    <a:pt x="111065" y="22351"/>
                    <a:pt x="107064" y="23593"/>
                    <a:pt x="102925" y="24972"/>
                  </a:cubicBezTo>
                  <a:cubicBezTo>
                    <a:pt x="101821" y="25386"/>
                    <a:pt x="100855" y="25524"/>
                    <a:pt x="99890" y="25524"/>
                  </a:cubicBezTo>
                  <a:close/>
                  <a:moveTo>
                    <a:pt x="3690259" y="19730"/>
                  </a:moveTo>
                  <a:cubicBezTo>
                    <a:pt x="3689707" y="19730"/>
                    <a:pt x="3689156" y="19730"/>
                    <a:pt x="3688604" y="19592"/>
                  </a:cubicBezTo>
                  <a:cubicBezTo>
                    <a:pt x="3684465" y="18764"/>
                    <a:pt x="3680187" y="18212"/>
                    <a:pt x="3675773" y="17798"/>
                  </a:cubicBezTo>
                  <a:cubicBezTo>
                    <a:pt x="3671082" y="17384"/>
                    <a:pt x="3667494" y="13245"/>
                    <a:pt x="3667908" y="8416"/>
                  </a:cubicBezTo>
                  <a:cubicBezTo>
                    <a:pt x="3668322" y="3725"/>
                    <a:pt x="3672599" y="0"/>
                    <a:pt x="3677290" y="552"/>
                  </a:cubicBezTo>
                  <a:cubicBezTo>
                    <a:pt x="3682257" y="966"/>
                    <a:pt x="3687086" y="1656"/>
                    <a:pt x="3691777" y="2483"/>
                  </a:cubicBezTo>
                  <a:cubicBezTo>
                    <a:pt x="3696468" y="3311"/>
                    <a:pt x="3699503" y="7864"/>
                    <a:pt x="3698675" y="12555"/>
                  </a:cubicBezTo>
                  <a:cubicBezTo>
                    <a:pt x="3697985" y="16832"/>
                    <a:pt x="3694260" y="19730"/>
                    <a:pt x="3690259" y="19730"/>
                  </a:cubicBezTo>
                  <a:close/>
                  <a:moveTo>
                    <a:pt x="3641970" y="17384"/>
                  </a:moveTo>
                  <a:lnTo>
                    <a:pt x="3628173" y="17384"/>
                  </a:lnTo>
                  <a:cubicBezTo>
                    <a:pt x="3623482" y="17384"/>
                    <a:pt x="3619481" y="13521"/>
                    <a:pt x="3619481" y="8692"/>
                  </a:cubicBezTo>
                  <a:cubicBezTo>
                    <a:pt x="3619481" y="3863"/>
                    <a:pt x="3623344" y="0"/>
                    <a:pt x="3628173" y="0"/>
                  </a:cubicBezTo>
                  <a:lnTo>
                    <a:pt x="3641970" y="0"/>
                  </a:lnTo>
                  <a:cubicBezTo>
                    <a:pt x="3646661" y="0"/>
                    <a:pt x="3650662" y="3863"/>
                    <a:pt x="3650662" y="8692"/>
                  </a:cubicBezTo>
                  <a:cubicBezTo>
                    <a:pt x="3650662" y="13521"/>
                    <a:pt x="3646799" y="17384"/>
                    <a:pt x="3641970" y="17384"/>
                  </a:cubicBezTo>
                  <a:close/>
                  <a:moveTo>
                    <a:pt x="3593681" y="17384"/>
                  </a:moveTo>
                  <a:lnTo>
                    <a:pt x="3579884" y="17384"/>
                  </a:lnTo>
                  <a:cubicBezTo>
                    <a:pt x="3575193" y="17384"/>
                    <a:pt x="3571192" y="13521"/>
                    <a:pt x="3571192" y="8692"/>
                  </a:cubicBezTo>
                  <a:cubicBezTo>
                    <a:pt x="3571192" y="3863"/>
                    <a:pt x="3575055" y="0"/>
                    <a:pt x="3579884" y="0"/>
                  </a:cubicBezTo>
                  <a:lnTo>
                    <a:pt x="3593681" y="0"/>
                  </a:lnTo>
                  <a:cubicBezTo>
                    <a:pt x="3598372" y="0"/>
                    <a:pt x="3602373" y="3863"/>
                    <a:pt x="3602373" y="8692"/>
                  </a:cubicBezTo>
                  <a:cubicBezTo>
                    <a:pt x="3602373" y="13521"/>
                    <a:pt x="3598372" y="17384"/>
                    <a:pt x="3593681" y="17384"/>
                  </a:cubicBezTo>
                  <a:close/>
                  <a:moveTo>
                    <a:pt x="3545392" y="17384"/>
                  </a:moveTo>
                  <a:lnTo>
                    <a:pt x="3531595" y="17384"/>
                  </a:lnTo>
                  <a:cubicBezTo>
                    <a:pt x="3526904" y="17384"/>
                    <a:pt x="3522903" y="13521"/>
                    <a:pt x="3522903" y="8692"/>
                  </a:cubicBezTo>
                  <a:cubicBezTo>
                    <a:pt x="3522903" y="3863"/>
                    <a:pt x="3526766" y="0"/>
                    <a:pt x="3531595" y="0"/>
                  </a:cubicBezTo>
                  <a:lnTo>
                    <a:pt x="3545392" y="0"/>
                  </a:lnTo>
                  <a:cubicBezTo>
                    <a:pt x="3550082" y="0"/>
                    <a:pt x="3554084" y="3863"/>
                    <a:pt x="3554084" y="8692"/>
                  </a:cubicBezTo>
                  <a:cubicBezTo>
                    <a:pt x="3554084" y="13521"/>
                    <a:pt x="3550082" y="17384"/>
                    <a:pt x="3545392" y="17384"/>
                  </a:cubicBezTo>
                  <a:close/>
                  <a:moveTo>
                    <a:pt x="3496964" y="17384"/>
                  </a:moveTo>
                  <a:lnTo>
                    <a:pt x="3483167" y="17384"/>
                  </a:lnTo>
                  <a:cubicBezTo>
                    <a:pt x="3478477" y="17384"/>
                    <a:pt x="3474476" y="13521"/>
                    <a:pt x="3474476" y="8692"/>
                  </a:cubicBezTo>
                  <a:cubicBezTo>
                    <a:pt x="3474476" y="3863"/>
                    <a:pt x="3478339" y="0"/>
                    <a:pt x="3483167" y="0"/>
                  </a:cubicBezTo>
                  <a:lnTo>
                    <a:pt x="3496964" y="0"/>
                  </a:lnTo>
                  <a:cubicBezTo>
                    <a:pt x="3501656" y="0"/>
                    <a:pt x="3505656" y="3863"/>
                    <a:pt x="3505656" y="8692"/>
                  </a:cubicBezTo>
                  <a:cubicBezTo>
                    <a:pt x="3505656" y="13521"/>
                    <a:pt x="3501793" y="17384"/>
                    <a:pt x="3496964" y="17384"/>
                  </a:cubicBezTo>
                  <a:close/>
                  <a:moveTo>
                    <a:pt x="3448675" y="17384"/>
                  </a:moveTo>
                  <a:lnTo>
                    <a:pt x="3434878" y="17384"/>
                  </a:lnTo>
                  <a:cubicBezTo>
                    <a:pt x="3430187" y="17384"/>
                    <a:pt x="3426187" y="13521"/>
                    <a:pt x="3426187" y="8692"/>
                  </a:cubicBezTo>
                  <a:cubicBezTo>
                    <a:pt x="3426187" y="3863"/>
                    <a:pt x="3430050" y="0"/>
                    <a:pt x="3434878" y="0"/>
                  </a:cubicBezTo>
                  <a:lnTo>
                    <a:pt x="3448675" y="0"/>
                  </a:lnTo>
                  <a:cubicBezTo>
                    <a:pt x="3453366" y="0"/>
                    <a:pt x="3457367" y="3863"/>
                    <a:pt x="3457367" y="8692"/>
                  </a:cubicBezTo>
                  <a:cubicBezTo>
                    <a:pt x="3457367" y="13521"/>
                    <a:pt x="3453366" y="17384"/>
                    <a:pt x="3448675" y="17384"/>
                  </a:cubicBezTo>
                  <a:close/>
                  <a:moveTo>
                    <a:pt x="3400248" y="17384"/>
                  </a:moveTo>
                  <a:lnTo>
                    <a:pt x="3386451" y="17384"/>
                  </a:lnTo>
                  <a:cubicBezTo>
                    <a:pt x="3381760" y="17384"/>
                    <a:pt x="3377759" y="13521"/>
                    <a:pt x="3377759" y="8692"/>
                  </a:cubicBezTo>
                  <a:cubicBezTo>
                    <a:pt x="3377759" y="3863"/>
                    <a:pt x="3381622" y="0"/>
                    <a:pt x="3386451" y="0"/>
                  </a:cubicBezTo>
                  <a:lnTo>
                    <a:pt x="3400248" y="0"/>
                  </a:lnTo>
                  <a:cubicBezTo>
                    <a:pt x="3404939" y="0"/>
                    <a:pt x="3408940" y="3863"/>
                    <a:pt x="3408940" y="8692"/>
                  </a:cubicBezTo>
                  <a:cubicBezTo>
                    <a:pt x="3408940" y="13521"/>
                    <a:pt x="3405077" y="17384"/>
                    <a:pt x="3400248" y="17384"/>
                  </a:cubicBezTo>
                  <a:close/>
                  <a:moveTo>
                    <a:pt x="3351959" y="17384"/>
                  </a:moveTo>
                  <a:lnTo>
                    <a:pt x="3338162" y="17384"/>
                  </a:lnTo>
                  <a:cubicBezTo>
                    <a:pt x="3333471" y="17384"/>
                    <a:pt x="3329470" y="13521"/>
                    <a:pt x="3329470" y="8692"/>
                  </a:cubicBezTo>
                  <a:cubicBezTo>
                    <a:pt x="3329470" y="3863"/>
                    <a:pt x="3333333" y="0"/>
                    <a:pt x="3338162" y="0"/>
                  </a:cubicBezTo>
                  <a:lnTo>
                    <a:pt x="3351959" y="0"/>
                  </a:lnTo>
                  <a:cubicBezTo>
                    <a:pt x="3356650" y="0"/>
                    <a:pt x="3360651" y="3863"/>
                    <a:pt x="3360651" y="8692"/>
                  </a:cubicBezTo>
                  <a:cubicBezTo>
                    <a:pt x="3360651" y="13521"/>
                    <a:pt x="3356650" y="17384"/>
                    <a:pt x="3351959" y="17384"/>
                  </a:cubicBezTo>
                  <a:close/>
                  <a:moveTo>
                    <a:pt x="3303670" y="17384"/>
                  </a:moveTo>
                  <a:lnTo>
                    <a:pt x="3289873" y="17384"/>
                  </a:lnTo>
                  <a:cubicBezTo>
                    <a:pt x="3285182" y="17384"/>
                    <a:pt x="3281181" y="13521"/>
                    <a:pt x="3281181" y="8692"/>
                  </a:cubicBezTo>
                  <a:cubicBezTo>
                    <a:pt x="3281181" y="3863"/>
                    <a:pt x="3285044" y="0"/>
                    <a:pt x="3289873" y="0"/>
                  </a:cubicBezTo>
                  <a:lnTo>
                    <a:pt x="3303670" y="0"/>
                  </a:lnTo>
                  <a:cubicBezTo>
                    <a:pt x="3308361" y="0"/>
                    <a:pt x="3312362" y="3863"/>
                    <a:pt x="3312362" y="8692"/>
                  </a:cubicBezTo>
                  <a:cubicBezTo>
                    <a:pt x="3312362" y="13521"/>
                    <a:pt x="3308361" y="17384"/>
                    <a:pt x="3303670" y="17384"/>
                  </a:cubicBezTo>
                  <a:close/>
                  <a:moveTo>
                    <a:pt x="3255243" y="17384"/>
                  </a:moveTo>
                  <a:lnTo>
                    <a:pt x="3241446" y="17384"/>
                  </a:lnTo>
                  <a:cubicBezTo>
                    <a:pt x="3236755" y="17384"/>
                    <a:pt x="3232754" y="13521"/>
                    <a:pt x="3232754" y="8692"/>
                  </a:cubicBezTo>
                  <a:cubicBezTo>
                    <a:pt x="3232754" y="3863"/>
                    <a:pt x="3236617" y="0"/>
                    <a:pt x="3241446" y="0"/>
                  </a:cubicBezTo>
                  <a:lnTo>
                    <a:pt x="3255243" y="0"/>
                  </a:lnTo>
                  <a:cubicBezTo>
                    <a:pt x="3259934" y="0"/>
                    <a:pt x="3263935" y="3863"/>
                    <a:pt x="3263935" y="8692"/>
                  </a:cubicBezTo>
                  <a:cubicBezTo>
                    <a:pt x="3263935" y="13521"/>
                    <a:pt x="3260072" y="17384"/>
                    <a:pt x="3255243" y="17384"/>
                  </a:cubicBezTo>
                  <a:close/>
                  <a:moveTo>
                    <a:pt x="3206953" y="17384"/>
                  </a:moveTo>
                  <a:lnTo>
                    <a:pt x="3193157" y="17384"/>
                  </a:lnTo>
                  <a:cubicBezTo>
                    <a:pt x="3188466" y="17384"/>
                    <a:pt x="3184464" y="13521"/>
                    <a:pt x="3184464" y="8692"/>
                  </a:cubicBezTo>
                  <a:cubicBezTo>
                    <a:pt x="3184464" y="3863"/>
                    <a:pt x="3188328" y="0"/>
                    <a:pt x="3193157" y="0"/>
                  </a:cubicBezTo>
                  <a:lnTo>
                    <a:pt x="3206953" y="0"/>
                  </a:lnTo>
                  <a:cubicBezTo>
                    <a:pt x="3211644" y="0"/>
                    <a:pt x="3215646" y="3863"/>
                    <a:pt x="3215646" y="8692"/>
                  </a:cubicBezTo>
                  <a:cubicBezTo>
                    <a:pt x="3215646" y="13521"/>
                    <a:pt x="3211644" y="17384"/>
                    <a:pt x="3206953" y="17384"/>
                  </a:cubicBezTo>
                  <a:close/>
                  <a:moveTo>
                    <a:pt x="3158526" y="17384"/>
                  </a:moveTo>
                  <a:lnTo>
                    <a:pt x="3144729" y="17384"/>
                  </a:lnTo>
                  <a:cubicBezTo>
                    <a:pt x="3140038" y="17384"/>
                    <a:pt x="3136038" y="13521"/>
                    <a:pt x="3136038" y="8692"/>
                  </a:cubicBezTo>
                  <a:cubicBezTo>
                    <a:pt x="3136038" y="3863"/>
                    <a:pt x="3139901" y="0"/>
                    <a:pt x="3144729" y="0"/>
                  </a:cubicBezTo>
                  <a:lnTo>
                    <a:pt x="3158526" y="0"/>
                  </a:lnTo>
                  <a:cubicBezTo>
                    <a:pt x="3163217" y="0"/>
                    <a:pt x="3167218" y="3863"/>
                    <a:pt x="3167218" y="8692"/>
                  </a:cubicBezTo>
                  <a:cubicBezTo>
                    <a:pt x="3167218" y="13521"/>
                    <a:pt x="3163355" y="17384"/>
                    <a:pt x="3158526" y="17384"/>
                  </a:cubicBezTo>
                  <a:close/>
                  <a:moveTo>
                    <a:pt x="3110237" y="17384"/>
                  </a:moveTo>
                  <a:lnTo>
                    <a:pt x="3096440" y="17384"/>
                  </a:lnTo>
                  <a:cubicBezTo>
                    <a:pt x="3091749" y="17384"/>
                    <a:pt x="3087748" y="13521"/>
                    <a:pt x="3087748" y="8692"/>
                  </a:cubicBezTo>
                  <a:cubicBezTo>
                    <a:pt x="3087748" y="3863"/>
                    <a:pt x="3091612" y="0"/>
                    <a:pt x="3096440" y="0"/>
                  </a:cubicBezTo>
                  <a:lnTo>
                    <a:pt x="3110237" y="0"/>
                  </a:lnTo>
                  <a:cubicBezTo>
                    <a:pt x="3114928" y="0"/>
                    <a:pt x="3118929" y="3863"/>
                    <a:pt x="3118929" y="8692"/>
                  </a:cubicBezTo>
                  <a:cubicBezTo>
                    <a:pt x="3118929" y="13521"/>
                    <a:pt x="3114928" y="17384"/>
                    <a:pt x="3110237" y="17384"/>
                  </a:cubicBezTo>
                  <a:close/>
                  <a:moveTo>
                    <a:pt x="3061810" y="17384"/>
                  </a:moveTo>
                  <a:lnTo>
                    <a:pt x="3048013" y="17384"/>
                  </a:lnTo>
                  <a:cubicBezTo>
                    <a:pt x="3043322" y="17384"/>
                    <a:pt x="3039321" y="13521"/>
                    <a:pt x="3039321" y="8692"/>
                  </a:cubicBezTo>
                  <a:cubicBezTo>
                    <a:pt x="3039321" y="3863"/>
                    <a:pt x="3043184" y="0"/>
                    <a:pt x="3048013" y="0"/>
                  </a:cubicBezTo>
                  <a:lnTo>
                    <a:pt x="3061810" y="0"/>
                  </a:lnTo>
                  <a:cubicBezTo>
                    <a:pt x="3066501" y="0"/>
                    <a:pt x="3070502" y="3863"/>
                    <a:pt x="3070502" y="8692"/>
                  </a:cubicBezTo>
                  <a:cubicBezTo>
                    <a:pt x="3070502" y="13521"/>
                    <a:pt x="3066639" y="17384"/>
                    <a:pt x="3061810" y="17384"/>
                  </a:cubicBezTo>
                  <a:close/>
                  <a:moveTo>
                    <a:pt x="3013521" y="17384"/>
                  </a:moveTo>
                  <a:lnTo>
                    <a:pt x="2999724" y="17384"/>
                  </a:lnTo>
                  <a:cubicBezTo>
                    <a:pt x="2995033" y="17384"/>
                    <a:pt x="2991032" y="13521"/>
                    <a:pt x="2991032" y="8692"/>
                  </a:cubicBezTo>
                  <a:cubicBezTo>
                    <a:pt x="2991032" y="3863"/>
                    <a:pt x="2994895" y="0"/>
                    <a:pt x="2999724" y="0"/>
                  </a:cubicBezTo>
                  <a:lnTo>
                    <a:pt x="3013521" y="0"/>
                  </a:lnTo>
                  <a:cubicBezTo>
                    <a:pt x="3018212" y="0"/>
                    <a:pt x="3022213" y="3863"/>
                    <a:pt x="3022213" y="8692"/>
                  </a:cubicBezTo>
                  <a:cubicBezTo>
                    <a:pt x="3022213" y="13521"/>
                    <a:pt x="3018212" y="17384"/>
                    <a:pt x="3013521" y="17384"/>
                  </a:cubicBezTo>
                  <a:close/>
                  <a:moveTo>
                    <a:pt x="2965232" y="17384"/>
                  </a:moveTo>
                  <a:lnTo>
                    <a:pt x="2951435" y="17384"/>
                  </a:lnTo>
                  <a:cubicBezTo>
                    <a:pt x="2946744" y="17384"/>
                    <a:pt x="2942743" y="13521"/>
                    <a:pt x="2942743" y="8692"/>
                  </a:cubicBezTo>
                  <a:cubicBezTo>
                    <a:pt x="2942743" y="3863"/>
                    <a:pt x="2946606" y="0"/>
                    <a:pt x="2951435" y="0"/>
                  </a:cubicBezTo>
                  <a:lnTo>
                    <a:pt x="2965232" y="0"/>
                  </a:lnTo>
                  <a:cubicBezTo>
                    <a:pt x="2969923" y="0"/>
                    <a:pt x="2973924" y="3863"/>
                    <a:pt x="2973924" y="8692"/>
                  </a:cubicBezTo>
                  <a:cubicBezTo>
                    <a:pt x="2973924" y="13521"/>
                    <a:pt x="2969923" y="17384"/>
                    <a:pt x="2965232" y="17384"/>
                  </a:cubicBezTo>
                  <a:close/>
                  <a:moveTo>
                    <a:pt x="2916804" y="17384"/>
                  </a:moveTo>
                  <a:lnTo>
                    <a:pt x="2903008" y="17384"/>
                  </a:lnTo>
                  <a:cubicBezTo>
                    <a:pt x="2898317" y="17384"/>
                    <a:pt x="2894315" y="13521"/>
                    <a:pt x="2894315" y="8692"/>
                  </a:cubicBezTo>
                  <a:cubicBezTo>
                    <a:pt x="2894315" y="3863"/>
                    <a:pt x="2898179" y="0"/>
                    <a:pt x="2903008" y="0"/>
                  </a:cubicBezTo>
                  <a:lnTo>
                    <a:pt x="2916804" y="0"/>
                  </a:lnTo>
                  <a:cubicBezTo>
                    <a:pt x="2921495" y="0"/>
                    <a:pt x="2925497" y="3863"/>
                    <a:pt x="2925497" y="8692"/>
                  </a:cubicBezTo>
                  <a:cubicBezTo>
                    <a:pt x="2925497" y="13521"/>
                    <a:pt x="2921633" y="17384"/>
                    <a:pt x="2916804" y="17384"/>
                  </a:cubicBezTo>
                  <a:close/>
                  <a:moveTo>
                    <a:pt x="2868515" y="17384"/>
                  </a:moveTo>
                  <a:lnTo>
                    <a:pt x="2854718" y="17384"/>
                  </a:lnTo>
                  <a:cubicBezTo>
                    <a:pt x="2850028" y="17384"/>
                    <a:pt x="2846026" y="13521"/>
                    <a:pt x="2846026" y="8692"/>
                  </a:cubicBezTo>
                  <a:cubicBezTo>
                    <a:pt x="2846026" y="3863"/>
                    <a:pt x="2849889" y="0"/>
                    <a:pt x="2854718" y="0"/>
                  </a:cubicBezTo>
                  <a:lnTo>
                    <a:pt x="2868515" y="0"/>
                  </a:lnTo>
                  <a:cubicBezTo>
                    <a:pt x="2873206" y="0"/>
                    <a:pt x="2877207" y="3863"/>
                    <a:pt x="2877207" y="8692"/>
                  </a:cubicBezTo>
                  <a:cubicBezTo>
                    <a:pt x="2877207" y="13521"/>
                    <a:pt x="2873206" y="17384"/>
                    <a:pt x="2868515" y="17384"/>
                  </a:cubicBezTo>
                  <a:close/>
                  <a:moveTo>
                    <a:pt x="2820088" y="17384"/>
                  </a:moveTo>
                  <a:lnTo>
                    <a:pt x="2806291" y="17384"/>
                  </a:lnTo>
                  <a:cubicBezTo>
                    <a:pt x="2801600" y="17384"/>
                    <a:pt x="2797599" y="13521"/>
                    <a:pt x="2797599" y="8692"/>
                  </a:cubicBezTo>
                  <a:cubicBezTo>
                    <a:pt x="2797599" y="3863"/>
                    <a:pt x="2801463" y="0"/>
                    <a:pt x="2806291" y="0"/>
                  </a:cubicBezTo>
                  <a:lnTo>
                    <a:pt x="2820088" y="0"/>
                  </a:lnTo>
                  <a:cubicBezTo>
                    <a:pt x="2824779" y="0"/>
                    <a:pt x="2828780" y="3863"/>
                    <a:pt x="2828780" y="8692"/>
                  </a:cubicBezTo>
                  <a:cubicBezTo>
                    <a:pt x="2828780" y="13521"/>
                    <a:pt x="2824917" y="17384"/>
                    <a:pt x="2820088" y="17384"/>
                  </a:cubicBezTo>
                  <a:close/>
                  <a:moveTo>
                    <a:pt x="2771799" y="17384"/>
                  </a:moveTo>
                  <a:lnTo>
                    <a:pt x="2758002" y="17384"/>
                  </a:lnTo>
                  <a:cubicBezTo>
                    <a:pt x="2753311" y="17384"/>
                    <a:pt x="2749310" y="13521"/>
                    <a:pt x="2749310" y="8692"/>
                  </a:cubicBezTo>
                  <a:cubicBezTo>
                    <a:pt x="2749310" y="3863"/>
                    <a:pt x="2753173" y="0"/>
                    <a:pt x="2758002" y="0"/>
                  </a:cubicBezTo>
                  <a:lnTo>
                    <a:pt x="2771799" y="0"/>
                  </a:lnTo>
                  <a:cubicBezTo>
                    <a:pt x="2776490" y="0"/>
                    <a:pt x="2780491" y="3863"/>
                    <a:pt x="2780491" y="8692"/>
                  </a:cubicBezTo>
                  <a:cubicBezTo>
                    <a:pt x="2780491" y="13521"/>
                    <a:pt x="2776490" y="17384"/>
                    <a:pt x="2771799" y="17384"/>
                  </a:cubicBezTo>
                  <a:close/>
                  <a:moveTo>
                    <a:pt x="2723510" y="17384"/>
                  </a:moveTo>
                  <a:lnTo>
                    <a:pt x="2709713" y="17384"/>
                  </a:lnTo>
                  <a:cubicBezTo>
                    <a:pt x="2705022" y="17384"/>
                    <a:pt x="2701021" y="13521"/>
                    <a:pt x="2701021" y="8692"/>
                  </a:cubicBezTo>
                  <a:cubicBezTo>
                    <a:pt x="2701021" y="3863"/>
                    <a:pt x="2704884" y="0"/>
                    <a:pt x="2709713" y="0"/>
                  </a:cubicBezTo>
                  <a:lnTo>
                    <a:pt x="2723510" y="0"/>
                  </a:lnTo>
                  <a:cubicBezTo>
                    <a:pt x="2728201" y="0"/>
                    <a:pt x="2732202" y="3863"/>
                    <a:pt x="2732202" y="8692"/>
                  </a:cubicBezTo>
                  <a:cubicBezTo>
                    <a:pt x="2732202" y="13521"/>
                    <a:pt x="2728201" y="17384"/>
                    <a:pt x="2723510" y="17384"/>
                  </a:cubicBezTo>
                  <a:close/>
                  <a:moveTo>
                    <a:pt x="2675083" y="17384"/>
                  </a:moveTo>
                  <a:lnTo>
                    <a:pt x="2661286" y="17384"/>
                  </a:lnTo>
                  <a:cubicBezTo>
                    <a:pt x="2656595" y="17384"/>
                    <a:pt x="2652594" y="13521"/>
                    <a:pt x="2652594" y="8692"/>
                  </a:cubicBezTo>
                  <a:cubicBezTo>
                    <a:pt x="2652594" y="3863"/>
                    <a:pt x="2656457" y="0"/>
                    <a:pt x="2661286" y="0"/>
                  </a:cubicBezTo>
                  <a:lnTo>
                    <a:pt x="2675083" y="0"/>
                  </a:lnTo>
                  <a:cubicBezTo>
                    <a:pt x="2679774" y="0"/>
                    <a:pt x="2683775" y="3863"/>
                    <a:pt x="2683775" y="8692"/>
                  </a:cubicBezTo>
                  <a:cubicBezTo>
                    <a:pt x="2683775" y="13521"/>
                    <a:pt x="2679911" y="17384"/>
                    <a:pt x="2675083" y="17384"/>
                  </a:cubicBezTo>
                  <a:close/>
                  <a:moveTo>
                    <a:pt x="2626794" y="17384"/>
                  </a:moveTo>
                  <a:lnTo>
                    <a:pt x="2612997" y="17384"/>
                  </a:lnTo>
                  <a:cubicBezTo>
                    <a:pt x="2608306" y="17384"/>
                    <a:pt x="2604305" y="13521"/>
                    <a:pt x="2604305" y="8692"/>
                  </a:cubicBezTo>
                  <a:cubicBezTo>
                    <a:pt x="2604305" y="3863"/>
                    <a:pt x="2608168" y="0"/>
                    <a:pt x="2612997" y="0"/>
                  </a:cubicBezTo>
                  <a:lnTo>
                    <a:pt x="2626794" y="0"/>
                  </a:lnTo>
                  <a:cubicBezTo>
                    <a:pt x="2631485" y="0"/>
                    <a:pt x="2635486" y="3863"/>
                    <a:pt x="2635486" y="8692"/>
                  </a:cubicBezTo>
                  <a:cubicBezTo>
                    <a:pt x="2635486" y="13521"/>
                    <a:pt x="2631485" y="17384"/>
                    <a:pt x="2626794" y="17384"/>
                  </a:cubicBezTo>
                  <a:close/>
                  <a:moveTo>
                    <a:pt x="2578366" y="17384"/>
                  </a:moveTo>
                  <a:lnTo>
                    <a:pt x="2564569" y="17384"/>
                  </a:lnTo>
                  <a:cubicBezTo>
                    <a:pt x="2559879" y="17384"/>
                    <a:pt x="2555877" y="13521"/>
                    <a:pt x="2555877" y="8692"/>
                  </a:cubicBezTo>
                  <a:cubicBezTo>
                    <a:pt x="2555877" y="3863"/>
                    <a:pt x="2559740" y="0"/>
                    <a:pt x="2564569" y="0"/>
                  </a:cubicBezTo>
                  <a:lnTo>
                    <a:pt x="2578366" y="0"/>
                  </a:lnTo>
                  <a:cubicBezTo>
                    <a:pt x="2583057" y="0"/>
                    <a:pt x="2587058" y="3863"/>
                    <a:pt x="2587058" y="8692"/>
                  </a:cubicBezTo>
                  <a:cubicBezTo>
                    <a:pt x="2587058" y="13521"/>
                    <a:pt x="2583195" y="17384"/>
                    <a:pt x="2578366" y="17384"/>
                  </a:cubicBezTo>
                  <a:close/>
                  <a:moveTo>
                    <a:pt x="2530077" y="17384"/>
                  </a:moveTo>
                  <a:lnTo>
                    <a:pt x="2516280" y="17384"/>
                  </a:lnTo>
                  <a:cubicBezTo>
                    <a:pt x="2511589" y="17384"/>
                    <a:pt x="2507588" y="13521"/>
                    <a:pt x="2507588" y="8692"/>
                  </a:cubicBezTo>
                  <a:cubicBezTo>
                    <a:pt x="2507588" y="3863"/>
                    <a:pt x="2511451" y="0"/>
                    <a:pt x="2516280" y="0"/>
                  </a:cubicBezTo>
                  <a:lnTo>
                    <a:pt x="2530077" y="0"/>
                  </a:lnTo>
                  <a:cubicBezTo>
                    <a:pt x="2534768" y="0"/>
                    <a:pt x="2538769" y="3863"/>
                    <a:pt x="2538769" y="8692"/>
                  </a:cubicBezTo>
                  <a:cubicBezTo>
                    <a:pt x="2538769" y="13521"/>
                    <a:pt x="2534768" y="17384"/>
                    <a:pt x="2530077" y="17384"/>
                  </a:cubicBezTo>
                  <a:close/>
                  <a:moveTo>
                    <a:pt x="2481650" y="17384"/>
                  </a:moveTo>
                  <a:lnTo>
                    <a:pt x="2467853" y="17384"/>
                  </a:lnTo>
                  <a:cubicBezTo>
                    <a:pt x="2463162" y="17384"/>
                    <a:pt x="2459161" y="13521"/>
                    <a:pt x="2459161" y="8692"/>
                  </a:cubicBezTo>
                  <a:cubicBezTo>
                    <a:pt x="2459161" y="3863"/>
                    <a:pt x="2463024" y="0"/>
                    <a:pt x="2467853" y="0"/>
                  </a:cubicBezTo>
                  <a:lnTo>
                    <a:pt x="2481650" y="0"/>
                  </a:lnTo>
                  <a:cubicBezTo>
                    <a:pt x="2486341" y="0"/>
                    <a:pt x="2490342" y="3863"/>
                    <a:pt x="2490342" y="8692"/>
                  </a:cubicBezTo>
                  <a:cubicBezTo>
                    <a:pt x="2490342" y="13521"/>
                    <a:pt x="2486479" y="17384"/>
                    <a:pt x="2481650" y="17384"/>
                  </a:cubicBezTo>
                  <a:close/>
                  <a:moveTo>
                    <a:pt x="2433361" y="17384"/>
                  </a:moveTo>
                  <a:lnTo>
                    <a:pt x="2419564" y="17384"/>
                  </a:lnTo>
                  <a:cubicBezTo>
                    <a:pt x="2414873" y="17384"/>
                    <a:pt x="2410872" y="13521"/>
                    <a:pt x="2410872" y="8692"/>
                  </a:cubicBezTo>
                  <a:cubicBezTo>
                    <a:pt x="2410872" y="3863"/>
                    <a:pt x="2414735" y="0"/>
                    <a:pt x="2419564" y="0"/>
                  </a:cubicBezTo>
                  <a:lnTo>
                    <a:pt x="2433361" y="0"/>
                  </a:lnTo>
                  <a:cubicBezTo>
                    <a:pt x="2438052" y="0"/>
                    <a:pt x="2442053" y="3863"/>
                    <a:pt x="2442053" y="8692"/>
                  </a:cubicBezTo>
                  <a:cubicBezTo>
                    <a:pt x="2442053" y="13521"/>
                    <a:pt x="2438052" y="17384"/>
                    <a:pt x="2433361" y="17384"/>
                  </a:cubicBezTo>
                  <a:close/>
                  <a:moveTo>
                    <a:pt x="2385072" y="17384"/>
                  </a:moveTo>
                  <a:lnTo>
                    <a:pt x="2371275" y="17384"/>
                  </a:lnTo>
                  <a:cubicBezTo>
                    <a:pt x="2366584" y="17384"/>
                    <a:pt x="2362583" y="13521"/>
                    <a:pt x="2362583" y="8692"/>
                  </a:cubicBezTo>
                  <a:cubicBezTo>
                    <a:pt x="2362583" y="3863"/>
                    <a:pt x="2366446" y="0"/>
                    <a:pt x="2371275" y="0"/>
                  </a:cubicBezTo>
                  <a:lnTo>
                    <a:pt x="2385072" y="0"/>
                  </a:lnTo>
                  <a:cubicBezTo>
                    <a:pt x="2389762" y="0"/>
                    <a:pt x="2393764" y="3863"/>
                    <a:pt x="2393764" y="8692"/>
                  </a:cubicBezTo>
                  <a:cubicBezTo>
                    <a:pt x="2393764" y="13521"/>
                    <a:pt x="2389762" y="17384"/>
                    <a:pt x="2385072" y="17384"/>
                  </a:cubicBezTo>
                  <a:close/>
                  <a:moveTo>
                    <a:pt x="2336645" y="17384"/>
                  </a:moveTo>
                  <a:lnTo>
                    <a:pt x="2322848" y="17384"/>
                  </a:lnTo>
                  <a:cubicBezTo>
                    <a:pt x="2318157" y="17384"/>
                    <a:pt x="2314156" y="13521"/>
                    <a:pt x="2314156" y="8692"/>
                  </a:cubicBezTo>
                  <a:cubicBezTo>
                    <a:pt x="2314156" y="3863"/>
                    <a:pt x="2318019" y="0"/>
                    <a:pt x="2322848" y="0"/>
                  </a:cubicBezTo>
                  <a:lnTo>
                    <a:pt x="2336645" y="0"/>
                  </a:lnTo>
                  <a:cubicBezTo>
                    <a:pt x="2341336" y="0"/>
                    <a:pt x="2345336" y="3863"/>
                    <a:pt x="2345336" y="8692"/>
                  </a:cubicBezTo>
                  <a:cubicBezTo>
                    <a:pt x="2345336" y="13521"/>
                    <a:pt x="2341473" y="17384"/>
                    <a:pt x="2336645" y="17384"/>
                  </a:cubicBezTo>
                  <a:close/>
                  <a:moveTo>
                    <a:pt x="2288356" y="17384"/>
                  </a:moveTo>
                  <a:lnTo>
                    <a:pt x="2274559" y="17384"/>
                  </a:lnTo>
                  <a:cubicBezTo>
                    <a:pt x="2269868" y="17384"/>
                    <a:pt x="2265866" y="13521"/>
                    <a:pt x="2265866" y="8692"/>
                  </a:cubicBezTo>
                  <a:cubicBezTo>
                    <a:pt x="2265866" y="3863"/>
                    <a:pt x="2269730" y="0"/>
                    <a:pt x="2274559" y="0"/>
                  </a:cubicBezTo>
                  <a:lnTo>
                    <a:pt x="2288356" y="0"/>
                  </a:lnTo>
                  <a:cubicBezTo>
                    <a:pt x="2293046" y="0"/>
                    <a:pt x="2297047" y="3863"/>
                    <a:pt x="2297047" y="8692"/>
                  </a:cubicBezTo>
                  <a:cubicBezTo>
                    <a:pt x="2297047" y="13521"/>
                    <a:pt x="2293046" y="17384"/>
                    <a:pt x="2288356" y="17384"/>
                  </a:cubicBezTo>
                  <a:close/>
                  <a:moveTo>
                    <a:pt x="2239928" y="17384"/>
                  </a:moveTo>
                  <a:lnTo>
                    <a:pt x="2226131" y="17384"/>
                  </a:lnTo>
                  <a:cubicBezTo>
                    <a:pt x="2221440" y="17384"/>
                    <a:pt x="2217439" y="13521"/>
                    <a:pt x="2217439" y="8692"/>
                  </a:cubicBezTo>
                  <a:cubicBezTo>
                    <a:pt x="2217439" y="3863"/>
                    <a:pt x="2221302" y="0"/>
                    <a:pt x="2226131" y="0"/>
                  </a:cubicBezTo>
                  <a:lnTo>
                    <a:pt x="2239928" y="0"/>
                  </a:lnTo>
                  <a:cubicBezTo>
                    <a:pt x="2244619" y="0"/>
                    <a:pt x="2248620" y="3863"/>
                    <a:pt x="2248620" y="8692"/>
                  </a:cubicBezTo>
                  <a:cubicBezTo>
                    <a:pt x="2248620" y="13521"/>
                    <a:pt x="2244757" y="17384"/>
                    <a:pt x="2239928" y="17384"/>
                  </a:cubicBezTo>
                  <a:close/>
                  <a:moveTo>
                    <a:pt x="2191639" y="17384"/>
                  </a:moveTo>
                  <a:lnTo>
                    <a:pt x="2177842" y="17384"/>
                  </a:lnTo>
                  <a:cubicBezTo>
                    <a:pt x="2173151" y="17384"/>
                    <a:pt x="2169150" y="13521"/>
                    <a:pt x="2169150" y="8692"/>
                  </a:cubicBezTo>
                  <a:cubicBezTo>
                    <a:pt x="2169150" y="3863"/>
                    <a:pt x="2173013" y="0"/>
                    <a:pt x="2177842" y="0"/>
                  </a:cubicBezTo>
                  <a:lnTo>
                    <a:pt x="2191639" y="0"/>
                  </a:lnTo>
                  <a:cubicBezTo>
                    <a:pt x="2196330" y="0"/>
                    <a:pt x="2200331" y="3863"/>
                    <a:pt x="2200331" y="8692"/>
                  </a:cubicBezTo>
                  <a:cubicBezTo>
                    <a:pt x="2200331" y="13521"/>
                    <a:pt x="2196330" y="17384"/>
                    <a:pt x="2191639" y="17384"/>
                  </a:cubicBezTo>
                  <a:close/>
                  <a:moveTo>
                    <a:pt x="2143350" y="17384"/>
                  </a:moveTo>
                  <a:lnTo>
                    <a:pt x="2129553" y="17384"/>
                  </a:lnTo>
                  <a:cubicBezTo>
                    <a:pt x="2124862" y="17384"/>
                    <a:pt x="2120861" y="13521"/>
                    <a:pt x="2120861" y="8692"/>
                  </a:cubicBezTo>
                  <a:cubicBezTo>
                    <a:pt x="2120861" y="3863"/>
                    <a:pt x="2124724" y="0"/>
                    <a:pt x="2129553" y="0"/>
                  </a:cubicBezTo>
                  <a:lnTo>
                    <a:pt x="2143350" y="0"/>
                  </a:lnTo>
                  <a:cubicBezTo>
                    <a:pt x="2148041" y="0"/>
                    <a:pt x="2152042" y="3863"/>
                    <a:pt x="2152042" y="8692"/>
                  </a:cubicBezTo>
                  <a:cubicBezTo>
                    <a:pt x="2152042" y="13521"/>
                    <a:pt x="2148041" y="17384"/>
                    <a:pt x="2143350" y="17384"/>
                  </a:cubicBezTo>
                  <a:close/>
                  <a:moveTo>
                    <a:pt x="2094923" y="17384"/>
                  </a:moveTo>
                  <a:lnTo>
                    <a:pt x="2081126" y="17384"/>
                  </a:lnTo>
                  <a:cubicBezTo>
                    <a:pt x="2076435" y="17384"/>
                    <a:pt x="2072433" y="13521"/>
                    <a:pt x="2072433" y="8692"/>
                  </a:cubicBezTo>
                  <a:cubicBezTo>
                    <a:pt x="2072433" y="3863"/>
                    <a:pt x="2076297" y="0"/>
                    <a:pt x="2081126" y="0"/>
                  </a:cubicBezTo>
                  <a:lnTo>
                    <a:pt x="2094923" y="0"/>
                  </a:lnTo>
                  <a:cubicBezTo>
                    <a:pt x="2099613" y="0"/>
                    <a:pt x="2103615" y="3863"/>
                    <a:pt x="2103615" y="8692"/>
                  </a:cubicBezTo>
                  <a:cubicBezTo>
                    <a:pt x="2103615" y="13521"/>
                    <a:pt x="2099752" y="17384"/>
                    <a:pt x="2094923" y="17384"/>
                  </a:cubicBezTo>
                  <a:close/>
                  <a:moveTo>
                    <a:pt x="2046633" y="17384"/>
                  </a:moveTo>
                  <a:lnTo>
                    <a:pt x="2032836" y="17384"/>
                  </a:lnTo>
                  <a:cubicBezTo>
                    <a:pt x="2028146" y="17384"/>
                    <a:pt x="2024144" y="13521"/>
                    <a:pt x="2024144" y="8692"/>
                  </a:cubicBezTo>
                  <a:cubicBezTo>
                    <a:pt x="2024144" y="3863"/>
                    <a:pt x="2028007" y="0"/>
                    <a:pt x="2032836" y="0"/>
                  </a:cubicBezTo>
                  <a:lnTo>
                    <a:pt x="2046633" y="0"/>
                  </a:lnTo>
                  <a:cubicBezTo>
                    <a:pt x="2051324" y="0"/>
                    <a:pt x="2055325" y="3863"/>
                    <a:pt x="2055325" y="8692"/>
                  </a:cubicBezTo>
                  <a:cubicBezTo>
                    <a:pt x="2055325" y="13521"/>
                    <a:pt x="2051324" y="17384"/>
                    <a:pt x="2046633" y="17384"/>
                  </a:cubicBezTo>
                  <a:close/>
                  <a:moveTo>
                    <a:pt x="1998206" y="17384"/>
                  </a:moveTo>
                  <a:lnTo>
                    <a:pt x="1984410" y="17384"/>
                  </a:lnTo>
                  <a:cubicBezTo>
                    <a:pt x="1979718" y="17384"/>
                    <a:pt x="1975717" y="13521"/>
                    <a:pt x="1975717" y="8692"/>
                  </a:cubicBezTo>
                  <a:cubicBezTo>
                    <a:pt x="1975717" y="3863"/>
                    <a:pt x="1979581" y="0"/>
                    <a:pt x="1984410" y="0"/>
                  </a:cubicBezTo>
                  <a:lnTo>
                    <a:pt x="1998206" y="0"/>
                  </a:lnTo>
                  <a:cubicBezTo>
                    <a:pt x="2002897" y="0"/>
                    <a:pt x="2006898" y="3863"/>
                    <a:pt x="2006898" y="8692"/>
                  </a:cubicBezTo>
                  <a:cubicBezTo>
                    <a:pt x="2006898" y="13521"/>
                    <a:pt x="2003035" y="17384"/>
                    <a:pt x="1998206" y="17384"/>
                  </a:cubicBezTo>
                  <a:close/>
                  <a:moveTo>
                    <a:pt x="1949917" y="17384"/>
                  </a:moveTo>
                  <a:lnTo>
                    <a:pt x="1936120" y="17384"/>
                  </a:lnTo>
                  <a:cubicBezTo>
                    <a:pt x="1931429" y="17384"/>
                    <a:pt x="1927428" y="13521"/>
                    <a:pt x="1927428" y="8692"/>
                  </a:cubicBezTo>
                  <a:cubicBezTo>
                    <a:pt x="1927428" y="3863"/>
                    <a:pt x="1931291" y="0"/>
                    <a:pt x="1936120" y="0"/>
                  </a:cubicBezTo>
                  <a:lnTo>
                    <a:pt x="1949917" y="0"/>
                  </a:lnTo>
                  <a:cubicBezTo>
                    <a:pt x="1954608" y="0"/>
                    <a:pt x="1958609" y="3863"/>
                    <a:pt x="1958609" y="8692"/>
                  </a:cubicBezTo>
                  <a:cubicBezTo>
                    <a:pt x="1958609" y="13521"/>
                    <a:pt x="1954608" y="17384"/>
                    <a:pt x="1949917" y="17384"/>
                  </a:cubicBezTo>
                  <a:close/>
                  <a:moveTo>
                    <a:pt x="1901628" y="17384"/>
                  </a:moveTo>
                  <a:lnTo>
                    <a:pt x="1887831" y="17384"/>
                  </a:lnTo>
                  <a:cubicBezTo>
                    <a:pt x="1883140" y="17384"/>
                    <a:pt x="1879139" y="13521"/>
                    <a:pt x="1879139" y="8692"/>
                  </a:cubicBezTo>
                  <a:cubicBezTo>
                    <a:pt x="1879139" y="3863"/>
                    <a:pt x="1883002" y="0"/>
                    <a:pt x="1887831" y="0"/>
                  </a:cubicBezTo>
                  <a:lnTo>
                    <a:pt x="1901628" y="0"/>
                  </a:lnTo>
                  <a:cubicBezTo>
                    <a:pt x="1906319" y="0"/>
                    <a:pt x="1910320" y="3863"/>
                    <a:pt x="1910320" y="8692"/>
                  </a:cubicBezTo>
                  <a:cubicBezTo>
                    <a:pt x="1910320" y="13521"/>
                    <a:pt x="1906319" y="17384"/>
                    <a:pt x="1901628" y="17384"/>
                  </a:cubicBezTo>
                  <a:close/>
                  <a:moveTo>
                    <a:pt x="1853201" y="17384"/>
                  </a:moveTo>
                  <a:lnTo>
                    <a:pt x="1839404" y="17384"/>
                  </a:lnTo>
                  <a:cubicBezTo>
                    <a:pt x="1834713" y="17384"/>
                    <a:pt x="1830712" y="13521"/>
                    <a:pt x="1830712" y="8692"/>
                  </a:cubicBezTo>
                  <a:cubicBezTo>
                    <a:pt x="1830712" y="3863"/>
                    <a:pt x="1834575" y="0"/>
                    <a:pt x="1839404" y="0"/>
                  </a:cubicBezTo>
                  <a:lnTo>
                    <a:pt x="1853201" y="0"/>
                  </a:lnTo>
                  <a:cubicBezTo>
                    <a:pt x="1857892" y="0"/>
                    <a:pt x="1861893" y="3863"/>
                    <a:pt x="1861893" y="8692"/>
                  </a:cubicBezTo>
                  <a:cubicBezTo>
                    <a:pt x="1861893" y="13521"/>
                    <a:pt x="1858030" y="17384"/>
                    <a:pt x="1853201" y="17384"/>
                  </a:cubicBezTo>
                  <a:close/>
                  <a:moveTo>
                    <a:pt x="1804912" y="17384"/>
                  </a:moveTo>
                  <a:lnTo>
                    <a:pt x="1791115" y="17384"/>
                  </a:lnTo>
                  <a:cubicBezTo>
                    <a:pt x="1786424" y="17384"/>
                    <a:pt x="1782423" y="13521"/>
                    <a:pt x="1782423" y="8692"/>
                  </a:cubicBezTo>
                  <a:cubicBezTo>
                    <a:pt x="1782423" y="3863"/>
                    <a:pt x="1786286" y="0"/>
                    <a:pt x="1791115" y="0"/>
                  </a:cubicBezTo>
                  <a:lnTo>
                    <a:pt x="1804912" y="0"/>
                  </a:lnTo>
                  <a:cubicBezTo>
                    <a:pt x="1809603" y="0"/>
                    <a:pt x="1813604" y="3863"/>
                    <a:pt x="1813604" y="8692"/>
                  </a:cubicBezTo>
                  <a:cubicBezTo>
                    <a:pt x="1813604" y="13521"/>
                    <a:pt x="1809603" y="17384"/>
                    <a:pt x="1804912" y="17384"/>
                  </a:cubicBezTo>
                  <a:close/>
                  <a:moveTo>
                    <a:pt x="1756484" y="17384"/>
                  </a:moveTo>
                  <a:lnTo>
                    <a:pt x="1742687" y="17384"/>
                  </a:lnTo>
                  <a:cubicBezTo>
                    <a:pt x="1737997" y="17384"/>
                    <a:pt x="1733995" y="13521"/>
                    <a:pt x="1733995" y="8692"/>
                  </a:cubicBezTo>
                  <a:cubicBezTo>
                    <a:pt x="1733995" y="3863"/>
                    <a:pt x="1737858" y="0"/>
                    <a:pt x="1742687" y="0"/>
                  </a:cubicBezTo>
                  <a:lnTo>
                    <a:pt x="1756484" y="0"/>
                  </a:lnTo>
                  <a:cubicBezTo>
                    <a:pt x="1761175" y="0"/>
                    <a:pt x="1765177" y="3863"/>
                    <a:pt x="1765177" y="8692"/>
                  </a:cubicBezTo>
                  <a:cubicBezTo>
                    <a:pt x="1765177" y="13521"/>
                    <a:pt x="1761313" y="17384"/>
                    <a:pt x="1756484" y="17384"/>
                  </a:cubicBezTo>
                  <a:close/>
                  <a:moveTo>
                    <a:pt x="1708195" y="17384"/>
                  </a:moveTo>
                  <a:lnTo>
                    <a:pt x="1694398" y="17384"/>
                  </a:lnTo>
                  <a:cubicBezTo>
                    <a:pt x="1689707" y="17384"/>
                    <a:pt x="1685706" y="13521"/>
                    <a:pt x="1685706" y="8692"/>
                  </a:cubicBezTo>
                  <a:cubicBezTo>
                    <a:pt x="1685706" y="3863"/>
                    <a:pt x="1689569" y="0"/>
                    <a:pt x="1694398" y="0"/>
                  </a:cubicBezTo>
                  <a:lnTo>
                    <a:pt x="1708195" y="0"/>
                  </a:lnTo>
                  <a:cubicBezTo>
                    <a:pt x="1712886" y="0"/>
                    <a:pt x="1716887" y="3863"/>
                    <a:pt x="1716887" y="8692"/>
                  </a:cubicBezTo>
                  <a:cubicBezTo>
                    <a:pt x="1716887" y="13521"/>
                    <a:pt x="1712886" y="17384"/>
                    <a:pt x="1708195" y="17384"/>
                  </a:cubicBezTo>
                  <a:close/>
                  <a:moveTo>
                    <a:pt x="1659768" y="17384"/>
                  </a:moveTo>
                  <a:lnTo>
                    <a:pt x="1645971" y="17384"/>
                  </a:lnTo>
                  <a:cubicBezTo>
                    <a:pt x="1641280" y="17384"/>
                    <a:pt x="1637279" y="13521"/>
                    <a:pt x="1637279" y="8692"/>
                  </a:cubicBezTo>
                  <a:cubicBezTo>
                    <a:pt x="1637279" y="3863"/>
                    <a:pt x="1641142" y="0"/>
                    <a:pt x="1645971" y="0"/>
                  </a:cubicBezTo>
                  <a:lnTo>
                    <a:pt x="1659768" y="0"/>
                  </a:lnTo>
                  <a:cubicBezTo>
                    <a:pt x="1664459" y="0"/>
                    <a:pt x="1668460" y="3863"/>
                    <a:pt x="1668460" y="8692"/>
                  </a:cubicBezTo>
                  <a:cubicBezTo>
                    <a:pt x="1668460" y="13521"/>
                    <a:pt x="1664597" y="17384"/>
                    <a:pt x="1659768" y="17384"/>
                  </a:cubicBezTo>
                  <a:close/>
                  <a:moveTo>
                    <a:pt x="1611479" y="17384"/>
                  </a:moveTo>
                  <a:lnTo>
                    <a:pt x="1597682" y="17384"/>
                  </a:lnTo>
                  <a:cubicBezTo>
                    <a:pt x="1592991" y="17384"/>
                    <a:pt x="1588990" y="13521"/>
                    <a:pt x="1588990" y="8692"/>
                  </a:cubicBezTo>
                  <a:cubicBezTo>
                    <a:pt x="1588990" y="3863"/>
                    <a:pt x="1592853" y="0"/>
                    <a:pt x="1597682" y="0"/>
                  </a:cubicBezTo>
                  <a:lnTo>
                    <a:pt x="1611479" y="0"/>
                  </a:lnTo>
                  <a:cubicBezTo>
                    <a:pt x="1616170" y="0"/>
                    <a:pt x="1620171" y="3863"/>
                    <a:pt x="1620171" y="8692"/>
                  </a:cubicBezTo>
                  <a:cubicBezTo>
                    <a:pt x="1620171" y="13521"/>
                    <a:pt x="1616170" y="17384"/>
                    <a:pt x="1611479" y="17384"/>
                  </a:cubicBezTo>
                  <a:close/>
                  <a:moveTo>
                    <a:pt x="1563190" y="17384"/>
                  </a:moveTo>
                  <a:lnTo>
                    <a:pt x="1549393" y="17384"/>
                  </a:lnTo>
                  <a:cubicBezTo>
                    <a:pt x="1544702" y="17384"/>
                    <a:pt x="1540701" y="13521"/>
                    <a:pt x="1540701" y="8692"/>
                  </a:cubicBezTo>
                  <a:cubicBezTo>
                    <a:pt x="1540701" y="3863"/>
                    <a:pt x="1544564" y="0"/>
                    <a:pt x="1549393" y="0"/>
                  </a:cubicBezTo>
                  <a:lnTo>
                    <a:pt x="1563190" y="0"/>
                  </a:lnTo>
                  <a:cubicBezTo>
                    <a:pt x="1567881" y="0"/>
                    <a:pt x="1571882" y="3863"/>
                    <a:pt x="1571882" y="8692"/>
                  </a:cubicBezTo>
                  <a:cubicBezTo>
                    <a:pt x="1571882" y="13521"/>
                    <a:pt x="1567881" y="17384"/>
                    <a:pt x="1563190" y="17384"/>
                  </a:cubicBezTo>
                  <a:close/>
                  <a:moveTo>
                    <a:pt x="1514763" y="17384"/>
                  </a:moveTo>
                  <a:lnTo>
                    <a:pt x="1500966" y="17384"/>
                  </a:lnTo>
                  <a:cubicBezTo>
                    <a:pt x="1496275" y="17384"/>
                    <a:pt x="1492274" y="13521"/>
                    <a:pt x="1492274" y="8692"/>
                  </a:cubicBezTo>
                  <a:cubicBezTo>
                    <a:pt x="1492274" y="3863"/>
                    <a:pt x="1496137" y="0"/>
                    <a:pt x="1500966" y="0"/>
                  </a:cubicBezTo>
                  <a:lnTo>
                    <a:pt x="1514763" y="0"/>
                  </a:lnTo>
                  <a:cubicBezTo>
                    <a:pt x="1519454" y="0"/>
                    <a:pt x="1523455" y="3863"/>
                    <a:pt x="1523455" y="8692"/>
                  </a:cubicBezTo>
                  <a:cubicBezTo>
                    <a:pt x="1523455" y="13521"/>
                    <a:pt x="1519592" y="17384"/>
                    <a:pt x="1514763" y="17384"/>
                  </a:cubicBezTo>
                  <a:close/>
                  <a:moveTo>
                    <a:pt x="1466474" y="17384"/>
                  </a:moveTo>
                  <a:lnTo>
                    <a:pt x="1452677" y="17384"/>
                  </a:lnTo>
                  <a:cubicBezTo>
                    <a:pt x="1447986" y="17384"/>
                    <a:pt x="1443985" y="13521"/>
                    <a:pt x="1443985" y="8692"/>
                  </a:cubicBezTo>
                  <a:cubicBezTo>
                    <a:pt x="1443985" y="3863"/>
                    <a:pt x="1447848" y="0"/>
                    <a:pt x="1452677" y="0"/>
                  </a:cubicBezTo>
                  <a:lnTo>
                    <a:pt x="1466474" y="0"/>
                  </a:lnTo>
                  <a:cubicBezTo>
                    <a:pt x="1471164" y="0"/>
                    <a:pt x="1475166" y="3863"/>
                    <a:pt x="1475166" y="8692"/>
                  </a:cubicBezTo>
                  <a:cubicBezTo>
                    <a:pt x="1475166" y="13521"/>
                    <a:pt x="1471164" y="17384"/>
                    <a:pt x="1466474" y="17384"/>
                  </a:cubicBezTo>
                  <a:close/>
                  <a:moveTo>
                    <a:pt x="1418046" y="17384"/>
                  </a:moveTo>
                  <a:lnTo>
                    <a:pt x="1404249" y="17384"/>
                  </a:lnTo>
                  <a:cubicBezTo>
                    <a:pt x="1399558" y="17384"/>
                    <a:pt x="1395557" y="13521"/>
                    <a:pt x="1395557" y="8692"/>
                  </a:cubicBezTo>
                  <a:cubicBezTo>
                    <a:pt x="1395557" y="3863"/>
                    <a:pt x="1399420" y="0"/>
                    <a:pt x="1404249" y="0"/>
                  </a:cubicBezTo>
                  <a:lnTo>
                    <a:pt x="1418046" y="0"/>
                  </a:lnTo>
                  <a:cubicBezTo>
                    <a:pt x="1422737" y="0"/>
                    <a:pt x="1426738" y="3863"/>
                    <a:pt x="1426738" y="8692"/>
                  </a:cubicBezTo>
                  <a:cubicBezTo>
                    <a:pt x="1426738" y="13521"/>
                    <a:pt x="1422875" y="17384"/>
                    <a:pt x="1418046" y="17384"/>
                  </a:cubicBezTo>
                  <a:close/>
                  <a:moveTo>
                    <a:pt x="1369757" y="17384"/>
                  </a:moveTo>
                  <a:lnTo>
                    <a:pt x="1355960" y="17384"/>
                  </a:lnTo>
                  <a:cubicBezTo>
                    <a:pt x="1351269" y="17384"/>
                    <a:pt x="1347268" y="13521"/>
                    <a:pt x="1347268" y="8692"/>
                  </a:cubicBezTo>
                  <a:cubicBezTo>
                    <a:pt x="1347268" y="3863"/>
                    <a:pt x="1351131" y="0"/>
                    <a:pt x="1355960" y="0"/>
                  </a:cubicBezTo>
                  <a:lnTo>
                    <a:pt x="1369757" y="0"/>
                  </a:lnTo>
                  <a:cubicBezTo>
                    <a:pt x="1374448" y="0"/>
                    <a:pt x="1378449" y="3863"/>
                    <a:pt x="1378449" y="8692"/>
                  </a:cubicBezTo>
                  <a:cubicBezTo>
                    <a:pt x="1378449" y="13521"/>
                    <a:pt x="1374448" y="17384"/>
                    <a:pt x="1369757" y="17384"/>
                  </a:cubicBezTo>
                  <a:close/>
                  <a:moveTo>
                    <a:pt x="1321468" y="17384"/>
                  </a:moveTo>
                  <a:lnTo>
                    <a:pt x="1307671" y="17384"/>
                  </a:lnTo>
                  <a:cubicBezTo>
                    <a:pt x="1302980" y="17384"/>
                    <a:pt x="1298979" y="13521"/>
                    <a:pt x="1298979" y="8692"/>
                  </a:cubicBezTo>
                  <a:cubicBezTo>
                    <a:pt x="1298979" y="3863"/>
                    <a:pt x="1302842" y="0"/>
                    <a:pt x="1307671" y="0"/>
                  </a:cubicBezTo>
                  <a:lnTo>
                    <a:pt x="1321468" y="0"/>
                  </a:lnTo>
                  <a:cubicBezTo>
                    <a:pt x="1326159" y="0"/>
                    <a:pt x="1330160" y="3863"/>
                    <a:pt x="1330160" y="8692"/>
                  </a:cubicBezTo>
                  <a:cubicBezTo>
                    <a:pt x="1330160" y="13521"/>
                    <a:pt x="1326159" y="17384"/>
                    <a:pt x="1321468" y="17384"/>
                  </a:cubicBezTo>
                  <a:close/>
                  <a:moveTo>
                    <a:pt x="1273041" y="17384"/>
                  </a:moveTo>
                  <a:lnTo>
                    <a:pt x="1259244" y="17384"/>
                  </a:lnTo>
                  <a:cubicBezTo>
                    <a:pt x="1254553" y="17384"/>
                    <a:pt x="1250552" y="13521"/>
                    <a:pt x="1250552" y="8692"/>
                  </a:cubicBezTo>
                  <a:cubicBezTo>
                    <a:pt x="1250552" y="3863"/>
                    <a:pt x="1254415" y="0"/>
                    <a:pt x="1259244" y="0"/>
                  </a:cubicBezTo>
                  <a:lnTo>
                    <a:pt x="1273041" y="0"/>
                  </a:lnTo>
                  <a:cubicBezTo>
                    <a:pt x="1277732" y="0"/>
                    <a:pt x="1281733" y="3863"/>
                    <a:pt x="1281733" y="8692"/>
                  </a:cubicBezTo>
                  <a:cubicBezTo>
                    <a:pt x="1281733" y="13521"/>
                    <a:pt x="1277870" y="17384"/>
                    <a:pt x="1273041" y="17384"/>
                  </a:cubicBezTo>
                  <a:close/>
                  <a:moveTo>
                    <a:pt x="1224752" y="17384"/>
                  </a:moveTo>
                  <a:lnTo>
                    <a:pt x="1210955" y="17384"/>
                  </a:lnTo>
                  <a:cubicBezTo>
                    <a:pt x="1206264" y="17384"/>
                    <a:pt x="1202263" y="13521"/>
                    <a:pt x="1202263" y="8692"/>
                  </a:cubicBezTo>
                  <a:cubicBezTo>
                    <a:pt x="1202263" y="3863"/>
                    <a:pt x="1206126" y="0"/>
                    <a:pt x="1210955" y="0"/>
                  </a:cubicBezTo>
                  <a:lnTo>
                    <a:pt x="1224752" y="0"/>
                  </a:lnTo>
                  <a:cubicBezTo>
                    <a:pt x="1229443" y="0"/>
                    <a:pt x="1233444" y="3863"/>
                    <a:pt x="1233444" y="8692"/>
                  </a:cubicBezTo>
                  <a:cubicBezTo>
                    <a:pt x="1233444" y="13521"/>
                    <a:pt x="1229443" y="17384"/>
                    <a:pt x="1224752" y="17384"/>
                  </a:cubicBezTo>
                  <a:close/>
                  <a:moveTo>
                    <a:pt x="1176325" y="17384"/>
                  </a:moveTo>
                  <a:lnTo>
                    <a:pt x="1162528" y="17384"/>
                  </a:lnTo>
                  <a:cubicBezTo>
                    <a:pt x="1157837" y="17384"/>
                    <a:pt x="1153836" y="13521"/>
                    <a:pt x="1153836" y="8692"/>
                  </a:cubicBezTo>
                  <a:cubicBezTo>
                    <a:pt x="1153836" y="3863"/>
                    <a:pt x="1157699" y="0"/>
                    <a:pt x="1162528" y="0"/>
                  </a:cubicBezTo>
                  <a:lnTo>
                    <a:pt x="1176325" y="0"/>
                  </a:lnTo>
                  <a:cubicBezTo>
                    <a:pt x="1181015" y="0"/>
                    <a:pt x="1185017" y="3863"/>
                    <a:pt x="1185017" y="8692"/>
                  </a:cubicBezTo>
                  <a:cubicBezTo>
                    <a:pt x="1185017" y="13521"/>
                    <a:pt x="1181154" y="17384"/>
                    <a:pt x="1176325" y="17384"/>
                  </a:cubicBezTo>
                  <a:close/>
                  <a:moveTo>
                    <a:pt x="1128035" y="17384"/>
                  </a:moveTo>
                  <a:lnTo>
                    <a:pt x="1114238" y="17384"/>
                  </a:lnTo>
                  <a:cubicBezTo>
                    <a:pt x="1109548" y="17384"/>
                    <a:pt x="1105546" y="13521"/>
                    <a:pt x="1105546" y="8692"/>
                  </a:cubicBezTo>
                  <a:cubicBezTo>
                    <a:pt x="1105546" y="3863"/>
                    <a:pt x="1109409" y="0"/>
                    <a:pt x="1114238" y="0"/>
                  </a:cubicBezTo>
                  <a:lnTo>
                    <a:pt x="1128035" y="0"/>
                  </a:lnTo>
                  <a:cubicBezTo>
                    <a:pt x="1132726" y="0"/>
                    <a:pt x="1136728" y="3863"/>
                    <a:pt x="1136728" y="8692"/>
                  </a:cubicBezTo>
                  <a:cubicBezTo>
                    <a:pt x="1136728" y="13521"/>
                    <a:pt x="1132726" y="17384"/>
                    <a:pt x="1128035" y="17384"/>
                  </a:cubicBezTo>
                  <a:close/>
                  <a:moveTo>
                    <a:pt x="1079608" y="17384"/>
                  </a:moveTo>
                  <a:lnTo>
                    <a:pt x="1065811" y="17384"/>
                  </a:lnTo>
                  <a:cubicBezTo>
                    <a:pt x="1061120" y="17384"/>
                    <a:pt x="1057119" y="13521"/>
                    <a:pt x="1057119" y="8692"/>
                  </a:cubicBezTo>
                  <a:cubicBezTo>
                    <a:pt x="1057119" y="3863"/>
                    <a:pt x="1060982" y="0"/>
                    <a:pt x="1065811" y="0"/>
                  </a:cubicBezTo>
                  <a:lnTo>
                    <a:pt x="1079608" y="0"/>
                  </a:lnTo>
                  <a:cubicBezTo>
                    <a:pt x="1084299" y="0"/>
                    <a:pt x="1088300" y="3863"/>
                    <a:pt x="1088300" y="8692"/>
                  </a:cubicBezTo>
                  <a:cubicBezTo>
                    <a:pt x="1088300" y="13521"/>
                    <a:pt x="1084437" y="17384"/>
                    <a:pt x="1079608" y="17384"/>
                  </a:cubicBezTo>
                  <a:close/>
                  <a:moveTo>
                    <a:pt x="1031319" y="17384"/>
                  </a:moveTo>
                  <a:lnTo>
                    <a:pt x="1017522" y="17384"/>
                  </a:lnTo>
                  <a:cubicBezTo>
                    <a:pt x="1012831" y="17384"/>
                    <a:pt x="1008830" y="13521"/>
                    <a:pt x="1008830" y="8692"/>
                  </a:cubicBezTo>
                  <a:cubicBezTo>
                    <a:pt x="1008830" y="3863"/>
                    <a:pt x="1012693" y="0"/>
                    <a:pt x="1017522" y="0"/>
                  </a:cubicBezTo>
                  <a:lnTo>
                    <a:pt x="1031319" y="0"/>
                  </a:lnTo>
                  <a:cubicBezTo>
                    <a:pt x="1036010" y="0"/>
                    <a:pt x="1040011" y="3863"/>
                    <a:pt x="1040011" y="8692"/>
                  </a:cubicBezTo>
                  <a:cubicBezTo>
                    <a:pt x="1040011" y="13521"/>
                    <a:pt x="1036148" y="17384"/>
                    <a:pt x="1031319" y="17384"/>
                  </a:cubicBezTo>
                  <a:close/>
                  <a:moveTo>
                    <a:pt x="983030" y="17384"/>
                  </a:moveTo>
                  <a:lnTo>
                    <a:pt x="969233" y="17384"/>
                  </a:lnTo>
                  <a:cubicBezTo>
                    <a:pt x="964542" y="17384"/>
                    <a:pt x="960541" y="13521"/>
                    <a:pt x="960541" y="8692"/>
                  </a:cubicBezTo>
                  <a:cubicBezTo>
                    <a:pt x="960541" y="3863"/>
                    <a:pt x="964404" y="0"/>
                    <a:pt x="969233" y="0"/>
                  </a:cubicBezTo>
                  <a:lnTo>
                    <a:pt x="983030" y="0"/>
                  </a:lnTo>
                  <a:cubicBezTo>
                    <a:pt x="987721" y="0"/>
                    <a:pt x="991722" y="3863"/>
                    <a:pt x="991722" y="8692"/>
                  </a:cubicBezTo>
                  <a:cubicBezTo>
                    <a:pt x="991722" y="13521"/>
                    <a:pt x="987721" y="17384"/>
                    <a:pt x="983030" y="17384"/>
                  </a:cubicBezTo>
                  <a:close/>
                  <a:moveTo>
                    <a:pt x="934602" y="17384"/>
                  </a:moveTo>
                  <a:lnTo>
                    <a:pt x="920806" y="17384"/>
                  </a:lnTo>
                  <a:cubicBezTo>
                    <a:pt x="916115" y="17384"/>
                    <a:pt x="912114" y="13521"/>
                    <a:pt x="912114" y="8692"/>
                  </a:cubicBezTo>
                  <a:cubicBezTo>
                    <a:pt x="912114" y="3863"/>
                    <a:pt x="915977" y="0"/>
                    <a:pt x="920806" y="0"/>
                  </a:cubicBezTo>
                  <a:lnTo>
                    <a:pt x="934602" y="0"/>
                  </a:lnTo>
                  <a:cubicBezTo>
                    <a:pt x="939294" y="0"/>
                    <a:pt x="943295" y="3863"/>
                    <a:pt x="943295" y="8692"/>
                  </a:cubicBezTo>
                  <a:cubicBezTo>
                    <a:pt x="943295" y="13521"/>
                    <a:pt x="939431" y="17384"/>
                    <a:pt x="934602" y="17384"/>
                  </a:cubicBezTo>
                  <a:close/>
                  <a:moveTo>
                    <a:pt x="886313" y="17384"/>
                  </a:moveTo>
                  <a:lnTo>
                    <a:pt x="872516" y="17384"/>
                  </a:lnTo>
                  <a:cubicBezTo>
                    <a:pt x="867825" y="17384"/>
                    <a:pt x="863825" y="13521"/>
                    <a:pt x="863825" y="8692"/>
                  </a:cubicBezTo>
                  <a:cubicBezTo>
                    <a:pt x="863825" y="3863"/>
                    <a:pt x="867688" y="0"/>
                    <a:pt x="872516" y="0"/>
                  </a:cubicBezTo>
                  <a:lnTo>
                    <a:pt x="886313" y="0"/>
                  </a:lnTo>
                  <a:cubicBezTo>
                    <a:pt x="891005" y="0"/>
                    <a:pt x="895005" y="3863"/>
                    <a:pt x="895005" y="8692"/>
                  </a:cubicBezTo>
                  <a:cubicBezTo>
                    <a:pt x="895005" y="13521"/>
                    <a:pt x="891005" y="17384"/>
                    <a:pt x="886313" y="17384"/>
                  </a:cubicBezTo>
                  <a:close/>
                  <a:moveTo>
                    <a:pt x="837886" y="17384"/>
                  </a:moveTo>
                  <a:lnTo>
                    <a:pt x="824089" y="17384"/>
                  </a:lnTo>
                  <a:cubicBezTo>
                    <a:pt x="819399" y="17384"/>
                    <a:pt x="815397" y="13521"/>
                    <a:pt x="815397" y="8692"/>
                  </a:cubicBezTo>
                  <a:cubicBezTo>
                    <a:pt x="815397" y="3863"/>
                    <a:pt x="819260" y="0"/>
                    <a:pt x="824089" y="0"/>
                  </a:cubicBezTo>
                  <a:lnTo>
                    <a:pt x="837886" y="0"/>
                  </a:lnTo>
                  <a:cubicBezTo>
                    <a:pt x="842577" y="0"/>
                    <a:pt x="846579" y="3863"/>
                    <a:pt x="846579" y="8692"/>
                  </a:cubicBezTo>
                  <a:cubicBezTo>
                    <a:pt x="846579" y="13521"/>
                    <a:pt x="842715" y="17384"/>
                    <a:pt x="837886" y="17384"/>
                  </a:cubicBezTo>
                  <a:close/>
                  <a:moveTo>
                    <a:pt x="789597" y="17384"/>
                  </a:moveTo>
                  <a:lnTo>
                    <a:pt x="775800" y="17384"/>
                  </a:lnTo>
                  <a:cubicBezTo>
                    <a:pt x="771109" y="17384"/>
                    <a:pt x="767108" y="13521"/>
                    <a:pt x="767108" y="8692"/>
                  </a:cubicBezTo>
                  <a:cubicBezTo>
                    <a:pt x="767108" y="3863"/>
                    <a:pt x="770971" y="0"/>
                    <a:pt x="775800" y="0"/>
                  </a:cubicBezTo>
                  <a:lnTo>
                    <a:pt x="789597" y="0"/>
                  </a:lnTo>
                  <a:cubicBezTo>
                    <a:pt x="794288" y="0"/>
                    <a:pt x="798289" y="3863"/>
                    <a:pt x="798289" y="8692"/>
                  </a:cubicBezTo>
                  <a:cubicBezTo>
                    <a:pt x="798289" y="13521"/>
                    <a:pt x="794426" y="17384"/>
                    <a:pt x="789597" y="17384"/>
                  </a:cubicBezTo>
                  <a:close/>
                  <a:moveTo>
                    <a:pt x="741308" y="17384"/>
                  </a:moveTo>
                  <a:lnTo>
                    <a:pt x="727511" y="17384"/>
                  </a:lnTo>
                  <a:cubicBezTo>
                    <a:pt x="722820" y="17384"/>
                    <a:pt x="718819" y="13521"/>
                    <a:pt x="718819" y="8692"/>
                  </a:cubicBezTo>
                  <a:cubicBezTo>
                    <a:pt x="718819" y="3863"/>
                    <a:pt x="722682" y="0"/>
                    <a:pt x="727511" y="0"/>
                  </a:cubicBezTo>
                  <a:lnTo>
                    <a:pt x="741308" y="0"/>
                  </a:lnTo>
                  <a:cubicBezTo>
                    <a:pt x="745999" y="0"/>
                    <a:pt x="750000" y="3863"/>
                    <a:pt x="750000" y="8692"/>
                  </a:cubicBezTo>
                  <a:cubicBezTo>
                    <a:pt x="750000" y="13521"/>
                    <a:pt x="745999" y="17384"/>
                    <a:pt x="741308" y="17384"/>
                  </a:cubicBezTo>
                  <a:close/>
                  <a:moveTo>
                    <a:pt x="692881" y="17384"/>
                  </a:moveTo>
                  <a:lnTo>
                    <a:pt x="679084" y="17384"/>
                  </a:lnTo>
                  <a:cubicBezTo>
                    <a:pt x="674393" y="17384"/>
                    <a:pt x="670392" y="13521"/>
                    <a:pt x="670392" y="8692"/>
                  </a:cubicBezTo>
                  <a:cubicBezTo>
                    <a:pt x="670392" y="3863"/>
                    <a:pt x="674255" y="0"/>
                    <a:pt x="679084" y="0"/>
                  </a:cubicBezTo>
                  <a:lnTo>
                    <a:pt x="692881" y="0"/>
                  </a:lnTo>
                  <a:cubicBezTo>
                    <a:pt x="697572" y="0"/>
                    <a:pt x="701573" y="3863"/>
                    <a:pt x="701573" y="8692"/>
                  </a:cubicBezTo>
                  <a:cubicBezTo>
                    <a:pt x="701573" y="13521"/>
                    <a:pt x="697710" y="17384"/>
                    <a:pt x="692881" y="17384"/>
                  </a:cubicBezTo>
                  <a:close/>
                  <a:moveTo>
                    <a:pt x="644592" y="17384"/>
                  </a:moveTo>
                  <a:lnTo>
                    <a:pt x="630795" y="17384"/>
                  </a:lnTo>
                  <a:cubicBezTo>
                    <a:pt x="626104" y="17384"/>
                    <a:pt x="622103" y="13521"/>
                    <a:pt x="622103" y="8692"/>
                  </a:cubicBezTo>
                  <a:cubicBezTo>
                    <a:pt x="622103" y="3863"/>
                    <a:pt x="625966" y="0"/>
                    <a:pt x="630795" y="0"/>
                  </a:cubicBezTo>
                  <a:lnTo>
                    <a:pt x="644592" y="0"/>
                  </a:lnTo>
                  <a:cubicBezTo>
                    <a:pt x="649282" y="0"/>
                    <a:pt x="653284" y="3863"/>
                    <a:pt x="653284" y="8692"/>
                  </a:cubicBezTo>
                  <a:cubicBezTo>
                    <a:pt x="653284" y="13521"/>
                    <a:pt x="649282" y="17384"/>
                    <a:pt x="644592" y="17384"/>
                  </a:cubicBezTo>
                  <a:close/>
                  <a:moveTo>
                    <a:pt x="596165" y="17384"/>
                  </a:moveTo>
                  <a:lnTo>
                    <a:pt x="582368" y="17384"/>
                  </a:lnTo>
                  <a:cubicBezTo>
                    <a:pt x="577677" y="17384"/>
                    <a:pt x="573675" y="13521"/>
                    <a:pt x="573675" y="8692"/>
                  </a:cubicBezTo>
                  <a:cubicBezTo>
                    <a:pt x="573675" y="3863"/>
                    <a:pt x="577539" y="0"/>
                    <a:pt x="582368" y="0"/>
                  </a:cubicBezTo>
                  <a:lnTo>
                    <a:pt x="596165" y="0"/>
                  </a:lnTo>
                  <a:cubicBezTo>
                    <a:pt x="600855" y="0"/>
                    <a:pt x="604857" y="3863"/>
                    <a:pt x="604857" y="8692"/>
                  </a:cubicBezTo>
                  <a:cubicBezTo>
                    <a:pt x="604857" y="13521"/>
                    <a:pt x="600993" y="17384"/>
                    <a:pt x="596165" y="17384"/>
                  </a:cubicBezTo>
                  <a:close/>
                  <a:moveTo>
                    <a:pt x="547875" y="17384"/>
                  </a:moveTo>
                  <a:lnTo>
                    <a:pt x="534078" y="17384"/>
                  </a:lnTo>
                  <a:cubicBezTo>
                    <a:pt x="529388" y="17384"/>
                    <a:pt x="525386" y="13521"/>
                    <a:pt x="525386" y="8692"/>
                  </a:cubicBezTo>
                  <a:cubicBezTo>
                    <a:pt x="525386" y="3863"/>
                    <a:pt x="529249" y="0"/>
                    <a:pt x="534078" y="0"/>
                  </a:cubicBezTo>
                  <a:lnTo>
                    <a:pt x="547875" y="0"/>
                  </a:lnTo>
                  <a:cubicBezTo>
                    <a:pt x="552566" y="0"/>
                    <a:pt x="556567" y="3863"/>
                    <a:pt x="556567" y="8692"/>
                  </a:cubicBezTo>
                  <a:cubicBezTo>
                    <a:pt x="556567" y="13521"/>
                    <a:pt x="552566" y="17384"/>
                    <a:pt x="547875" y="17384"/>
                  </a:cubicBezTo>
                  <a:close/>
                  <a:moveTo>
                    <a:pt x="499586" y="17384"/>
                  </a:moveTo>
                  <a:lnTo>
                    <a:pt x="485789" y="17384"/>
                  </a:lnTo>
                  <a:cubicBezTo>
                    <a:pt x="481098" y="17384"/>
                    <a:pt x="477097" y="13521"/>
                    <a:pt x="477097" y="8692"/>
                  </a:cubicBezTo>
                  <a:cubicBezTo>
                    <a:pt x="477097" y="3863"/>
                    <a:pt x="480960" y="0"/>
                    <a:pt x="485789" y="0"/>
                  </a:cubicBezTo>
                  <a:lnTo>
                    <a:pt x="499586" y="0"/>
                  </a:lnTo>
                  <a:cubicBezTo>
                    <a:pt x="504277" y="0"/>
                    <a:pt x="508278" y="3863"/>
                    <a:pt x="508278" y="8692"/>
                  </a:cubicBezTo>
                  <a:cubicBezTo>
                    <a:pt x="508278" y="13521"/>
                    <a:pt x="504277" y="17384"/>
                    <a:pt x="499586" y="17384"/>
                  </a:cubicBezTo>
                  <a:close/>
                  <a:moveTo>
                    <a:pt x="451159" y="17384"/>
                  </a:moveTo>
                  <a:lnTo>
                    <a:pt x="437362" y="17384"/>
                  </a:lnTo>
                  <a:cubicBezTo>
                    <a:pt x="432671" y="17384"/>
                    <a:pt x="428670" y="13521"/>
                    <a:pt x="428670" y="8692"/>
                  </a:cubicBezTo>
                  <a:cubicBezTo>
                    <a:pt x="428670" y="3863"/>
                    <a:pt x="432533" y="0"/>
                    <a:pt x="437362" y="0"/>
                  </a:cubicBezTo>
                  <a:lnTo>
                    <a:pt x="451159" y="0"/>
                  </a:lnTo>
                  <a:cubicBezTo>
                    <a:pt x="455850" y="0"/>
                    <a:pt x="459851" y="3863"/>
                    <a:pt x="459851" y="8692"/>
                  </a:cubicBezTo>
                  <a:cubicBezTo>
                    <a:pt x="459851" y="13521"/>
                    <a:pt x="455988" y="17384"/>
                    <a:pt x="451159" y="17384"/>
                  </a:cubicBezTo>
                  <a:close/>
                  <a:moveTo>
                    <a:pt x="402870" y="17384"/>
                  </a:moveTo>
                  <a:lnTo>
                    <a:pt x="389073" y="17384"/>
                  </a:lnTo>
                  <a:cubicBezTo>
                    <a:pt x="384382" y="17384"/>
                    <a:pt x="380381" y="13521"/>
                    <a:pt x="380381" y="8692"/>
                  </a:cubicBezTo>
                  <a:cubicBezTo>
                    <a:pt x="380381" y="3863"/>
                    <a:pt x="384244" y="0"/>
                    <a:pt x="389073" y="0"/>
                  </a:cubicBezTo>
                  <a:lnTo>
                    <a:pt x="402870" y="0"/>
                  </a:lnTo>
                  <a:cubicBezTo>
                    <a:pt x="407561" y="0"/>
                    <a:pt x="411562" y="3863"/>
                    <a:pt x="411562" y="8692"/>
                  </a:cubicBezTo>
                  <a:cubicBezTo>
                    <a:pt x="411562" y="13521"/>
                    <a:pt x="407561" y="17384"/>
                    <a:pt x="402870" y="17384"/>
                  </a:cubicBezTo>
                  <a:close/>
                  <a:moveTo>
                    <a:pt x="354443" y="17384"/>
                  </a:moveTo>
                  <a:lnTo>
                    <a:pt x="340646" y="17384"/>
                  </a:lnTo>
                  <a:cubicBezTo>
                    <a:pt x="335955" y="17384"/>
                    <a:pt x="331954" y="13521"/>
                    <a:pt x="331954" y="8692"/>
                  </a:cubicBezTo>
                  <a:cubicBezTo>
                    <a:pt x="331954" y="3863"/>
                    <a:pt x="335817" y="0"/>
                    <a:pt x="340646" y="0"/>
                  </a:cubicBezTo>
                  <a:lnTo>
                    <a:pt x="354443" y="0"/>
                  </a:lnTo>
                  <a:cubicBezTo>
                    <a:pt x="359134" y="0"/>
                    <a:pt x="363135" y="3863"/>
                    <a:pt x="363135" y="8692"/>
                  </a:cubicBezTo>
                  <a:cubicBezTo>
                    <a:pt x="363135" y="13521"/>
                    <a:pt x="359272" y="17384"/>
                    <a:pt x="354443" y="17384"/>
                  </a:cubicBezTo>
                  <a:close/>
                  <a:moveTo>
                    <a:pt x="306153" y="17384"/>
                  </a:moveTo>
                  <a:lnTo>
                    <a:pt x="292357" y="17384"/>
                  </a:lnTo>
                  <a:cubicBezTo>
                    <a:pt x="287666" y="17384"/>
                    <a:pt x="283664" y="13521"/>
                    <a:pt x="283664" y="8692"/>
                  </a:cubicBezTo>
                  <a:cubicBezTo>
                    <a:pt x="283664" y="3863"/>
                    <a:pt x="287528" y="0"/>
                    <a:pt x="292357" y="0"/>
                  </a:cubicBezTo>
                  <a:lnTo>
                    <a:pt x="306153" y="0"/>
                  </a:lnTo>
                  <a:cubicBezTo>
                    <a:pt x="310844" y="0"/>
                    <a:pt x="314846" y="3863"/>
                    <a:pt x="314846" y="8692"/>
                  </a:cubicBezTo>
                  <a:cubicBezTo>
                    <a:pt x="314846" y="13521"/>
                    <a:pt x="310844" y="17384"/>
                    <a:pt x="306153" y="17384"/>
                  </a:cubicBezTo>
                  <a:close/>
                  <a:moveTo>
                    <a:pt x="257726" y="17384"/>
                  </a:moveTo>
                  <a:lnTo>
                    <a:pt x="243929" y="17384"/>
                  </a:lnTo>
                  <a:cubicBezTo>
                    <a:pt x="239239" y="17384"/>
                    <a:pt x="235237" y="13521"/>
                    <a:pt x="235237" y="8692"/>
                  </a:cubicBezTo>
                  <a:cubicBezTo>
                    <a:pt x="235237" y="3863"/>
                    <a:pt x="239100" y="0"/>
                    <a:pt x="243929" y="0"/>
                  </a:cubicBezTo>
                  <a:lnTo>
                    <a:pt x="257726" y="0"/>
                  </a:lnTo>
                  <a:cubicBezTo>
                    <a:pt x="262417" y="0"/>
                    <a:pt x="266418" y="3863"/>
                    <a:pt x="266418" y="8692"/>
                  </a:cubicBezTo>
                  <a:cubicBezTo>
                    <a:pt x="266418" y="13521"/>
                    <a:pt x="262555" y="17384"/>
                    <a:pt x="257726" y="17384"/>
                  </a:cubicBezTo>
                  <a:close/>
                  <a:moveTo>
                    <a:pt x="209437" y="17384"/>
                  </a:moveTo>
                  <a:lnTo>
                    <a:pt x="195640" y="17384"/>
                  </a:lnTo>
                  <a:cubicBezTo>
                    <a:pt x="190949" y="17384"/>
                    <a:pt x="186948" y="13521"/>
                    <a:pt x="186948" y="8692"/>
                  </a:cubicBezTo>
                  <a:cubicBezTo>
                    <a:pt x="186948" y="3863"/>
                    <a:pt x="190811" y="0"/>
                    <a:pt x="195640" y="0"/>
                  </a:cubicBezTo>
                  <a:lnTo>
                    <a:pt x="209437" y="0"/>
                  </a:lnTo>
                  <a:cubicBezTo>
                    <a:pt x="214128" y="0"/>
                    <a:pt x="218129" y="3863"/>
                    <a:pt x="218129" y="8692"/>
                  </a:cubicBezTo>
                  <a:cubicBezTo>
                    <a:pt x="218129" y="13521"/>
                    <a:pt x="214266" y="17384"/>
                    <a:pt x="209437" y="17384"/>
                  </a:cubicBezTo>
                  <a:close/>
                  <a:moveTo>
                    <a:pt x="161148" y="17384"/>
                  </a:moveTo>
                  <a:lnTo>
                    <a:pt x="147351" y="17384"/>
                  </a:lnTo>
                  <a:cubicBezTo>
                    <a:pt x="142660" y="17384"/>
                    <a:pt x="138659" y="13521"/>
                    <a:pt x="138659" y="8692"/>
                  </a:cubicBezTo>
                  <a:cubicBezTo>
                    <a:pt x="138659" y="3863"/>
                    <a:pt x="142522" y="0"/>
                    <a:pt x="147351" y="0"/>
                  </a:cubicBezTo>
                  <a:lnTo>
                    <a:pt x="161148" y="0"/>
                  </a:lnTo>
                  <a:cubicBezTo>
                    <a:pt x="165839" y="0"/>
                    <a:pt x="169840" y="3863"/>
                    <a:pt x="169840" y="8692"/>
                  </a:cubicBezTo>
                  <a:cubicBezTo>
                    <a:pt x="169840" y="13521"/>
                    <a:pt x="165839" y="17384"/>
                    <a:pt x="161148" y="17384"/>
                  </a:cubicBezTo>
                  <a:close/>
                </a:path>
              </a:pathLst>
            </a:custGeom>
            <a:solidFill>
              <a:srgbClr val="0072C6"/>
            </a:solidFill>
            <a:ln w="13792"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AF7DC37-5AF4-4135-9D2E-ED6BFC75331C}"/>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B91AED2-F8D3-48D1-8A15-7A4A62D66548}"/>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AD7E4D5A-19A0-47D2-A046-E405C1E8BF52}"/>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87C7FC84-CC3A-4644-A28C-6F8353A33A53}"/>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856AC11B-242D-4B54-A194-68FB23776C54}"/>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1D3993AD-39D8-4231-8A09-9DB582550C65}"/>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50E6FF"/>
            </a:solidFill>
            <a:ln w="13792"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C1C6F674-D55A-4850-BDD5-065B0631855D}"/>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2C43C13C-BBA1-4357-B859-3AD8DF07EBF7}"/>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3C3C41"/>
            </a:solidFill>
            <a:ln w="13792"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25F260F4-0E65-4356-A512-47AEF9A92103}"/>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FFFFFF"/>
            </a:solidFill>
            <a:ln w="13792"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9CBF816-8A91-4F63-AAFA-336559DD118E}"/>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0078CF"/>
            </a:solidFill>
            <a:ln w="13792"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FCF8AFA0-E7F4-4D3D-A665-A3E5CD7AE624}"/>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3E5A2329-AB57-4A74-8BB2-DB5BA50FDB1E}"/>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D8503DC0-24BE-4CAA-98F7-40883E91F0F9}"/>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0EBC200-BDAC-4201-A3F0-F832B63F4021}"/>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A8D3A328-79C2-46D7-B1B4-16CFDCD1F223}"/>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5F97E14B-2D76-4BB2-8276-11F3ED3241A2}"/>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758B9BB9-0B88-4089-95EB-8EB634B521B3}"/>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9561D7F6-8F91-457F-B855-491B4D38C1AB}"/>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2844B322-5FDA-47D4-838D-C2828C0790F5}"/>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09037799-7A17-4E23-93F4-983D5F1C489C}"/>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63383C5E-88D8-4561-B189-B8D3E88E547E}"/>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6CCB2D9D-9915-45B0-B0D2-28C4DF761BCA}"/>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1E620B27-F8B9-4C75-90B8-94067F65E7FB}"/>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77459F11-AC06-4678-89EB-B063BC124F08}"/>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A1195A34-646B-4A19-8E6E-F036B8260DCC}"/>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789BCA45-9D1C-4AB2-998D-1B8E70E09A1E}"/>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5FDE4FB0-94D7-40CD-8970-503E7B1F4C59}"/>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9025097F-9959-4A1E-BF73-9721D9899843}"/>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8837DC76-20C4-42BD-BE27-93F49A938847}"/>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68DE7C09-3C0D-40C3-BF29-91484488F746}"/>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BBBC192E-80D5-4CB3-A7D3-B0C50A5E7FD2}"/>
                </a:ext>
              </a:extLst>
            </p:cNvPr>
            <p:cNvSpPr/>
            <p:nvPr/>
          </p:nvSpPr>
          <p:spPr>
            <a:xfrm>
              <a:off x="8244193" y="2308918"/>
              <a:ext cx="317329" cy="317329"/>
            </a:xfrm>
            <a:custGeom>
              <a:avLst/>
              <a:gdLst>
                <a:gd name="connsiteX0" fmla="*/ 103246 w 317328"/>
                <a:gd name="connsiteY0" fmla="*/ 321054 h 317328"/>
                <a:gd name="connsiteX1" fmla="*/ 82827 w 317328"/>
                <a:gd name="connsiteY1" fmla="*/ 311120 h 317328"/>
                <a:gd name="connsiteX2" fmla="*/ 5840 w 317328"/>
                <a:gd name="connsiteY2" fmla="*/ 215508 h 317328"/>
                <a:gd name="connsiteX3" fmla="*/ 735 w 317328"/>
                <a:gd name="connsiteY3" fmla="*/ 193019 h 317328"/>
                <a:gd name="connsiteX4" fmla="*/ 28191 w 317328"/>
                <a:gd name="connsiteY4" fmla="*/ 73675 h 317328"/>
                <a:gd name="connsiteX5" fmla="*/ 42540 w 317328"/>
                <a:gd name="connsiteY5" fmla="*/ 55877 h 317328"/>
                <a:gd name="connsiteX6" fmla="*/ 153743 w 317328"/>
                <a:gd name="connsiteY6" fmla="*/ 2621 h 317328"/>
                <a:gd name="connsiteX7" fmla="*/ 165195 w 317328"/>
                <a:gd name="connsiteY7" fmla="*/ 0 h 317328"/>
                <a:gd name="connsiteX8" fmla="*/ 176646 w 317328"/>
                <a:gd name="connsiteY8" fmla="*/ 2621 h 317328"/>
                <a:gd name="connsiteX9" fmla="*/ 287849 w 317328"/>
                <a:gd name="connsiteY9" fmla="*/ 55602 h 317328"/>
                <a:gd name="connsiteX10" fmla="*/ 302198 w 317328"/>
                <a:gd name="connsiteY10" fmla="*/ 73400 h 317328"/>
                <a:gd name="connsiteX11" fmla="*/ 329654 w 317328"/>
                <a:gd name="connsiteY11" fmla="*/ 192743 h 317328"/>
                <a:gd name="connsiteX12" fmla="*/ 324549 w 317328"/>
                <a:gd name="connsiteY12" fmla="*/ 215232 h 317328"/>
                <a:gd name="connsiteX13" fmla="*/ 247562 w 317328"/>
                <a:gd name="connsiteY13" fmla="*/ 310844 h 317328"/>
                <a:gd name="connsiteX14" fmla="*/ 227143 w 317328"/>
                <a:gd name="connsiteY14" fmla="*/ 320778 h 317328"/>
                <a:gd name="connsiteX15" fmla="*/ 103246 w 317328"/>
                <a:gd name="connsiteY15" fmla="*/ 321054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328" h="317328">
                  <a:moveTo>
                    <a:pt x="103246" y="321054"/>
                  </a:moveTo>
                  <a:cubicBezTo>
                    <a:pt x="95382" y="321054"/>
                    <a:pt x="87794" y="317605"/>
                    <a:pt x="82827" y="311120"/>
                  </a:cubicBezTo>
                  <a:lnTo>
                    <a:pt x="5840" y="215508"/>
                  </a:lnTo>
                  <a:cubicBezTo>
                    <a:pt x="735" y="209161"/>
                    <a:pt x="-1196" y="201021"/>
                    <a:pt x="735" y="193019"/>
                  </a:cubicBezTo>
                  <a:lnTo>
                    <a:pt x="28191" y="73675"/>
                  </a:lnTo>
                  <a:cubicBezTo>
                    <a:pt x="29985" y="65811"/>
                    <a:pt x="35228" y="59327"/>
                    <a:pt x="42540" y="55877"/>
                  </a:cubicBezTo>
                  <a:lnTo>
                    <a:pt x="153743" y="2621"/>
                  </a:lnTo>
                  <a:cubicBezTo>
                    <a:pt x="157192" y="828"/>
                    <a:pt x="161193" y="0"/>
                    <a:pt x="165195" y="0"/>
                  </a:cubicBezTo>
                  <a:cubicBezTo>
                    <a:pt x="169196" y="0"/>
                    <a:pt x="173059" y="828"/>
                    <a:pt x="176646" y="2621"/>
                  </a:cubicBezTo>
                  <a:lnTo>
                    <a:pt x="287849" y="55602"/>
                  </a:lnTo>
                  <a:cubicBezTo>
                    <a:pt x="295161" y="59051"/>
                    <a:pt x="300404" y="65535"/>
                    <a:pt x="302198" y="73400"/>
                  </a:cubicBezTo>
                  <a:lnTo>
                    <a:pt x="329654" y="192743"/>
                  </a:lnTo>
                  <a:cubicBezTo>
                    <a:pt x="331447" y="200607"/>
                    <a:pt x="329654" y="208747"/>
                    <a:pt x="324549" y="215232"/>
                  </a:cubicBezTo>
                  <a:lnTo>
                    <a:pt x="247562" y="310844"/>
                  </a:lnTo>
                  <a:cubicBezTo>
                    <a:pt x="242457" y="317053"/>
                    <a:pt x="235007" y="320778"/>
                    <a:pt x="227143" y="320778"/>
                  </a:cubicBezTo>
                  <a:lnTo>
                    <a:pt x="103246" y="321054"/>
                  </a:lnTo>
                  <a:close/>
                </a:path>
              </a:pathLst>
            </a:custGeom>
            <a:solidFill>
              <a:srgbClr val="326DE6"/>
            </a:solidFill>
            <a:ln w="13792"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0FE0B3CD-17A3-424C-989E-B66985803135}"/>
                </a:ext>
              </a:extLst>
            </p:cNvPr>
            <p:cNvSpPr/>
            <p:nvPr/>
          </p:nvSpPr>
          <p:spPr>
            <a:xfrm>
              <a:off x="8238851" y="2304227"/>
              <a:ext cx="331126" cy="317329"/>
            </a:xfrm>
            <a:custGeom>
              <a:avLst/>
              <a:gdLst>
                <a:gd name="connsiteX0" fmla="*/ 170398 w 331125"/>
                <a:gd name="connsiteY0" fmla="*/ 10348 h 317328"/>
                <a:gd name="connsiteX1" fmla="*/ 179366 w 331125"/>
                <a:gd name="connsiteY1" fmla="*/ 12279 h 317328"/>
                <a:gd name="connsiteX2" fmla="*/ 290570 w 331125"/>
                <a:gd name="connsiteY2" fmla="*/ 65259 h 317328"/>
                <a:gd name="connsiteX3" fmla="*/ 302021 w 331125"/>
                <a:gd name="connsiteY3" fmla="*/ 79608 h 317328"/>
                <a:gd name="connsiteX4" fmla="*/ 329477 w 331125"/>
                <a:gd name="connsiteY4" fmla="*/ 198951 h 317328"/>
                <a:gd name="connsiteX5" fmla="*/ 325338 w 331125"/>
                <a:gd name="connsiteY5" fmla="*/ 217025 h 317328"/>
                <a:gd name="connsiteX6" fmla="*/ 248351 w 331125"/>
                <a:gd name="connsiteY6" fmla="*/ 312638 h 317328"/>
                <a:gd name="connsiteX7" fmla="*/ 231795 w 331125"/>
                <a:gd name="connsiteY7" fmla="*/ 320502 h 317328"/>
                <a:gd name="connsiteX8" fmla="*/ 108450 w 331125"/>
                <a:gd name="connsiteY8" fmla="*/ 320502 h 317328"/>
                <a:gd name="connsiteX9" fmla="*/ 91894 w 331125"/>
                <a:gd name="connsiteY9" fmla="*/ 312638 h 317328"/>
                <a:gd name="connsiteX10" fmla="*/ 14907 w 331125"/>
                <a:gd name="connsiteY10" fmla="*/ 217025 h 317328"/>
                <a:gd name="connsiteX11" fmla="*/ 10768 w 331125"/>
                <a:gd name="connsiteY11" fmla="*/ 198951 h 317328"/>
                <a:gd name="connsiteX12" fmla="*/ 38224 w 331125"/>
                <a:gd name="connsiteY12" fmla="*/ 79608 h 317328"/>
                <a:gd name="connsiteX13" fmla="*/ 49675 w 331125"/>
                <a:gd name="connsiteY13" fmla="*/ 65259 h 317328"/>
                <a:gd name="connsiteX14" fmla="*/ 160879 w 331125"/>
                <a:gd name="connsiteY14" fmla="*/ 12003 h 317328"/>
                <a:gd name="connsiteX15" fmla="*/ 170398 w 331125"/>
                <a:gd name="connsiteY15" fmla="*/ 10348 h 317328"/>
                <a:gd name="connsiteX16" fmla="*/ 170398 w 331125"/>
                <a:gd name="connsiteY16" fmla="*/ 0 h 317328"/>
                <a:gd name="connsiteX17" fmla="*/ 156740 w 331125"/>
                <a:gd name="connsiteY17" fmla="*/ 3035 h 317328"/>
                <a:gd name="connsiteX18" fmla="*/ 45536 w 331125"/>
                <a:gd name="connsiteY18" fmla="*/ 56291 h 317328"/>
                <a:gd name="connsiteX19" fmla="*/ 28428 w 331125"/>
                <a:gd name="connsiteY19" fmla="*/ 77677 h 317328"/>
                <a:gd name="connsiteX20" fmla="*/ 834 w 331125"/>
                <a:gd name="connsiteY20" fmla="*/ 197020 h 317328"/>
                <a:gd name="connsiteX21" fmla="*/ 7043 w 331125"/>
                <a:gd name="connsiteY21" fmla="*/ 223786 h 317328"/>
                <a:gd name="connsiteX22" fmla="*/ 84030 w 331125"/>
                <a:gd name="connsiteY22" fmla="*/ 319398 h 317328"/>
                <a:gd name="connsiteX23" fmla="*/ 108450 w 331125"/>
                <a:gd name="connsiteY23" fmla="*/ 330988 h 317328"/>
                <a:gd name="connsiteX24" fmla="*/ 231795 w 331125"/>
                <a:gd name="connsiteY24" fmla="*/ 330988 h 317328"/>
                <a:gd name="connsiteX25" fmla="*/ 256215 w 331125"/>
                <a:gd name="connsiteY25" fmla="*/ 319398 h 317328"/>
                <a:gd name="connsiteX26" fmla="*/ 333202 w 331125"/>
                <a:gd name="connsiteY26" fmla="*/ 223786 h 317328"/>
                <a:gd name="connsiteX27" fmla="*/ 339410 w 331125"/>
                <a:gd name="connsiteY27" fmla="*/ 197020 h 317328"/>
                <a:gd name="connsiteX28" fmla="*/ 311955 w 331125"/>
                <a:gd name="connsiteY28" fmla="*/ 77677 h 317328"/>
                <a:gd name="connsiteX29" fmla="*/ 294847 w 331125"/>
                <a:gd name="connsiteY29" fmla="*/ 56291 h 317328"/>
                <a:gd name="connsiteX30" fmla="*/ 184057 w 331125"/>
                <a:gd name="connsiteY30" fmla="*/ 3035 h 317328"/>
                <a:gd name="connsiteX31" fmla="*/ 170398 w 331125"/>
                <a:gd name="connsiteY31" fmla="*/ 0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1125" h="317328">
                  <a:moveTo>
                    <a:pt x="170398" y="10348"/>
                  </a:moveTo>
                  <a:cubicBezTo>
                    <a:pt x="173434" y="10348"/>
                    <a:pt x="176607" y="11038"/>
                    <a:pt x="179366" y="12279"/>
                  </a:cubicBezTo>
                  <a:lnTo>
                    <a:pt x="290570" y="65259"/>
                  </a:lnTo>
                  <a:cubicBezTo>
                    <a:pt x="296226" y="68157"/>
                    <a:pt x="300641" y="73400"/>
                    <a:pt x="302021" y="79608"/>
                  </a:cubicBezTo>
                  <a:lnTo>
                    <a:pt x="329477" y="198951"/>
                  </a:lnTo>
                  <a:cubicBezTo>
                    <a:pt x="330994" y="205298"/>
                    <a:pt x="329477" y="211921"/>
                    <a:pt x="325338" y="217025"/>
                  </a:cubicBezTo>
                  <a:lnTo>
                    <a:pt x="248351" y="312638"/>
                  </a:lnTo>
                  <a:cubicBezTo>
                    <a:pt x="244350" y="317743"/>
                    <a:pt x="238279" y="320502"/>
                    <a:pt x="231795" y="320502"/>
                  </a:cubicBezTo>
                  <a:lnTo>
                    <a:pt x="108450" y="320502"/>
                  </a:lnTo>
                  <a:cubicBezTo>
                    <a:pt x="102104" y="320502"/>
                    <a:pt x="95895" y="317605"/>
                    <a:pt x="91894" y="312638"/>
                  </a:cubicBezTo>
                  <a:lnTo>
                    <a:pt x="14907" y="217025"/>
                  </a:lnTo>
                  <a:cubicBezTo>
                    <a:pt x="10906" y="211921"/>
                    <a:pt x="9388" y="205436"/>
                    <a:pt x="10768" y="198951"/>
                  </a:cubicBezTo>
                  <a:lnTo>
                    <a:pt x="38224" y="79608"/>
                  </a:lnTo>
                  <a:cubicBezTo>
                    <a:pt x="39742" y="73262"/>
                    <a:pt x="43881" y="68019"/>
                    <a:pt x="49675" y="65259"/>
                  </a:cubicBezTo>
                  <a:lnTo>
                    <a:pt x="160879" y="12003"/>
                  </a:lnTo>
                  <a:cubicBezTo>
                    <a:pt x="163914" y="10900"/>
                    <a:pt x="167225" y="10348"/>
                    <a:pt x="170398" y="10348"/>
                  </a:cubicBezTo>
                  <a:close/>
                  <a:moveTo>
                    <a:pt x="170398" y="0"/>
                  </a:moveTo>
                  <a:cubicBezTo>
                    <a:pt x="165846" y="0"/>
                    <a:pt x="161154" y="1104"/>
                    <a:pt x="156740" y="3035"/>
                  </a:cubicBezTo>
                  <a:lnTo>
                    <a:pt x="45536" y="56291"/>
                  </a:lnTo>
                  <a:cubicBezTo>
                    <a:pt x="36706" y="60430"/>
                    <a:pt x="30636" y="68157"/>
                    <a:pt x="28428" y="77677"/>
                  </a:cubicBezTo>
                  <a:lnTo>
                    <a:pt x="834" y="197020"/>
                  </a:lnTo>
                  <a:cubicBezTo>
                    <a:pt x="-1373" y="206540"/>
                    <a:pt x="834" y="216198"/>
                    <a:pt x="7043" y="223786"/>
                  </a:cubicBezTo>
                  <a:lnTo>
                    <a:pt x="84030" y="319398"/>
                  </a:lnTo>
                  <a:cubicBezTo>
                    <a:pt x="89963" y="326849"/>
                    <a:pt x="98930" y="330988"/>
                    <a:pt x="108450" y="330988"/>
                  </a:cubicBezTo>
                  <a:lnTo>
                    <a:pt x="231795" y="330988"/>
                  </a:lnTo>
                  <a:cubicBezTo>
                    <a:pt x="241314" y="330988"/>
                    <a:pt x="250283" y="326849"/>
                    <a:pt x="256215" y="319398"/>
                  </a:cubicBezTo>
                  <a:lnTo>
                    <a:pt x="333202" y="223786"/>
                  </a:lnTo>
                  <a:cubicBezTo>
                    <a:pt x="339410" y="216336"/>
                    <a:pt x="341618" y="206402"/>
                    <a:pt x="339410" y="197020"/>
                  </a:cubicBezTo>
                  <a:lnTo>
                    <a:pt x="311955" y="77677"/>
                  </a:lnTo>
                  <a:cubicBezTo>
                    <a:pt x="309747" y="68157"/>
                    <a:pt x="303539" y="60568"/>
                    <a:pt x="294847" y="56291"/>
                  </a:cubicBezTo>
                  <a:lnTo>
                    <a:pt x="184057" y="3035"/>
                  </a:lnTo>
                  <a:cubicBezTo>
                    <a:pt x="179504" y="1104"/>
                    <a:pt x="174951" y="0"/>
                    <a:pt x="170398" y="0"/>
                  </a:cubicBezTo>
                  <a:close/>
                </a:path>
              </a:pathLst>
            </a:custGeom>
            <a:solidFill>
              <a:srgbClr val="FFFFFF"/>
            </a:solidFill>
            <a:ln w="13792"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162BA958-8B9F-4958-B937-D6A5F2067DAE}"/>
                </a:ext>
              </a:extLst>
            </p:cNvPr>
            <p:cNvSpPr/>
            <p:nvPr/>
          </p:nvSpPr>
          <p:spPr>
            <a:xfrm>
              <a:off x="8292132" y="2354861"/>
              <a:ext cx="234547" cy="220751"/>
            </a:xfrm>
            <a:custGeom>
              <a:avLst/>
              <a:gdLst>
                <a:gd name="connsiteX0" fmla="*/ 228459 w 234547"/>
                <a:gd name="connsiteY0" fmla="*/ 138797 h 220750"/>
                <a:gd name="connsiteX1" fmla="*/ 228459 w 234547"/>
                <a:gd name="connsiteY1" fmla="*/ 138797 h 220750"/>
                <a:gd name="connsiteX2" fmla="*/ 228183 w 234547"/>
                <a:gd name="connsiteY2" fmla="*/ 138797 h 220750"/>
                <a:gd name="connsiteX3" fmla="*/ 227769 w 234547"/>
                <a:gd name="connsiteY3" fmla="*/ 138521 h 220750"/>
                <a:gd name="connsiteX4" fmla="*/ 226389 w 234547"/>
                <a:gd name="connsiteY4" fmla="*/ 138245 h 220750"/>
                <a:gd name="connsiteX5" fmla="*/ 222250 w 234547"/>
                <a:gd name="connsiteY5" fmla="*/ 137831 h 220750"/>
                <a:gd name="connsiteX6" fmla="*/ 220042 w 234547"/>
                <a:gd name="connsiteY6" fmla="*/ 137555 h 220750"/>
                <a:gd name="connsiteX7" fmla="*/ 219766 w 234547"/>
                <a:gd name="connsiteY7" fmla="*/ 137555 h 220750"/>
                <a:gd name="connsiteX8" fmla="*/ 207901 w 234547"/>
                <a:gd name="connsiteY8" fmla="*/ 135624 h 220750"/>
                <a:gd name="connsiteX9" fmla="*/ 205418 w 234547"/>
                <a:gd name="connsiteY9" fmla="*/ 133140 h 220750"/>
                <a:gd name="connsiteX10" fmla="*/ 205142 w 234547"/>
                <a:gd name="connsiteY10" fmla="*/ 132726 h 220750"/>
                <a:gd name="connsiteX11" fmla="*/ 202245 w 234547"/>
                <a:gd name="connsiteY11" fmla="*/ 131898 h 220750"/>
                <a:gd name="connsiteX12" fmla="*/ 200727 w 234547"/>
                <a:gd name="connsiteY12" fmla="*/ 100855 h 220750"/>
                <a:gd name="connsiteX13" fmla="*/ 188448 w 234547"/>
                <a:gd name="connsiteY13" fmla="*/ 72020 h 220750"/>
                <a:gd name="connsiteX14" fmla="*/ 190655 w 234547"/>
                <a:gd name="connsiteY14" fmla="*/ 70088 h 220750"/>
                <a:gd name="connsiteX15" fmla="*/ 190655 w 234547"/>
                <a:gd name="connsiteY15" fmla="*/ 69674 h 220750"/>
                <a:gd name="connsiteX16" fmla="*/ 191759 w 234547"/>
                <a:gd name="connsiteY16" fmla="*/ 66363 h 220750"/>
                <a:gd name="connsiteX17" fmla="*/ 201693 w 234547"/>
                <a:gd name="connsiteY17" fmla="*/ 59603 h 220750"/>
                <a:gd name="connsiteX18" fmla="*/ 203624 w 234547"/>
                <a:gd name="connsiteY18" fmla="*/ 58499 h 220750"/>
                <a:gd name="connsiteX19" fmla="*/ 207349 w 234547"/>
                <a:gd name="connsiteY19" fmla="*/ 56291 h 220750"/>
                <a:gd name="connsiteX20" fmla="*/ 208453 w 234547"/>
                <a:gd name="connsiteY20" fmla="*/ 55464 h 220750"/>
                <a:gd name="connsiteX21" fmla="*/ 208867 w 234547"/>
                <a:gd name="connsiteY21" fmla="*/ 55050 h 220750"/>
                <a:gd name="connsiteX22" fmla="*/ 210385 w 234547"/>
                <a:gd name="connsiteY22" fmla="*/ 45116 h 220750"/>
                <a:gd name="connsiteX23" fmla="*/ 205280 w 234547"/>
                <a:gd name="connsiteY23" fmla="*/ 42632 h 220750"/>
                <a:gd name="connsiteX24" fmla="*/ 200451 w 234547"/>
                <a:gd name="connsiteY24" fmla="*/ 44426 h 220750"/>
                <a:gd name="connsiteX25" fmla="*/ 200037 w 234547"/>
                <a:gd name="connsiteY25" fmla="*/ 44840 h 220750"/>
                <a:gd name="connsiteX26" fmla="*/ 198933 w 234547"/>
                <a:gd name="connsiteY26" fmla="*/ 45668 h 220750"/>
                <a:gd name="connsiteX27" fmla="*/ 196036 w 234547"/>
                <a:gd name="connsiteY27" fmla="*/ 48703 h 220750"/>
                <a:gd name="connsiteX28" fmla="*/ 194518 w 234547"/>
                <a:gd name="connsiteY28" fmla="*/ 50221 h 220750"/>
                <a:gd name="connsiteX29" fmla="*/ 185688 w 234547"/>
                <a:gd name="connsiteY29" fmla="*/ 58085 h 220750"/>
                <a:gd name="connsiteX30" fmla="*/ 183757 w 234547"/>
                <a:gd name="connsiteY30" fmla="*/ 58775 h 220750"/>
                <a:gd name="connsiteX31" fmla="*/ 182377 w 234547"/>
                <a:gd name="connsiteY31" fmla="*/ 58499 h 220750"/>
                <a:gd name="connsiteX32" fmla="*/ 181963 w 234547"/>
                <a:gd name="connsiteY32" fmla="*/ 58499 h 220750"/>
                <a:gd name="connsiteX33" fmla="*/ 179342 w 234547"/>
                <a:gd name="connsiteY33" fmla="*/ 60292 h 220750"/>
                <a:gd name="connsiteX34" fmla="*/ 170374 w 234547"/>
                <a:gd name="connsiteY34" fmla="*/ 51876 h 220750"/>
                <a:gd name="connsiteX35" fmla="*/ 124430 w 234547"/>
                <a:gd name="connsiteY35" fmla="*/ 33664 h 220750"/>
                <a:gd name="connsiteX36" fmla="*/ 124154 w 234547"/>
                <a:gd name="connsiteY36" fmla="*/ 30767 h 220750"/>
                <a:gd name="connsiteX37" fmla="*/ 123740 w 234547"/>
                <a:gd name="connsiteY37" fmla="*/ 30353 h 220750"/>
                <a:gd name="connsiteX38" fmla="*/ 121946 w 234547"/>
                <a:gd name="connsiteY38" fmla="*/ 27456 h 220750"/>
                <a:gd name="connsiteX39" fmla="*/ 122636 w 234547"/>
                <a:gd name="connsiteY39" fmla="*/ 15591 h 220750"/>
                <a:gd name="connsiteX40" fmla="*/ 122636 w 234547"/>
                <a:gd name="connsiteY40" fmla="*/ 15728 h 220750"/>
                <a:gd name="connsiteX41" fmla="*/ 123050 w 234547"/>
                <a:gd name="connsiteY41" fmla="*/ 13521 h 220750"/>
                <a:gd name="connsiteX42" fmla="*/ 123740 w 234547"/>
                <a:gd name="connsiteY42" fmla="*/ 9382 h 220750"/>
                <a:gd name="connsiteX43" fmla="*/ 123740 w 234547"/>
                <a:gd name="connsiteY43" fmla="*/ 8002 h 220750"/>
                <a:gd name="connsiteX44" fmla="*/ 123740 w 234547"/>
                <a:gd name="connsiteY44" fmla="*/ 7312 h 220750"/>
                <a:gd name="connsiteX45" fmla="*/ 116980 w 234547"/>
                <a:gd name="connsiteY45" fmla="*/ 0 h 220750"/>
                <a:gd name="connsiteX46" fmla="*/ 112151 w 234547"/>
                <a:gd name="connsiteY46" fmla="*/ 2208 h 220750"/>
                <a:gd name="connsiteX47" fmla="*/ 110219 w 234547"/>
                <a:gd name="connsiteY47" fmla="*/ 7312 h 220750"/>
                <a:gd name="connsiteX48" fmla="*/ 110219 w 234547"/>
                <a:gd name="connsiteY48" fmla="*/ 9106 h 220750"/>
                <a:gd name="connsiteX49" fmla="*/ 110909 w 234547"/>
                <a:gd name="connsiteY49" fmla="*/ 13245 h 220750"/>
                <a:gd name="connsiteX50" fmla="*/ 111323 w 234547"/>
                <a:gd name="connsiteY50" fmla="*/ 15453 h 220750"/>
                <a:gd name="connsiteX51" fmla="*/ 111323 w 234547"/>
                <a:gd name="connsiteY51" fmla="*/ 15728 h 220750"/>
                <a:gd name="connsiteX52" fmla="*/ 112013 w 234547"/>
                <a:gd name="connsiteY52" fmla="*/ 27594 h 220750"/>
                <a:gd name="connsiteX53" fmla="*/ 110219 w 234547"/>
                <a:gd name="connsiteY53" fmla="*/ 30491 h 220750"/>
                <a:gd name="connsiteX54" fmla="*/ 109805 w 234547"/>
                <a:gd name="connsiteY54" fmla="*/ 30905 h 220750"/>
                <a:gd name="connsiteX55" fmla="*/ 109529 w 234547"/>
                <a:gd name="connsiteY55" fmla="*/ 33802 h 220750"/>
                <a:gd name="connsiteX56" fmla="*/ 97664 w 234547"/>
                <a:gd name="connsiteY56" fmla="*/ 35596 h 220750"/>
                <a:gd name="connsiteX57" fmla="*/ 54066 w 234547"/>
                <a:gd name="connsiteY57" fmla="*/ 60155 h 220750"/>
                <a:gd name="connsiteX58" fmla="*/ 51858 w 234547"/>
                <a:gd name="connsiteY58" fmla="*/ 58637 h 220750"/>
                <a:gd name="connsiteX59" fmla="*/ 51444 w 234547"/>
                <a:gd name="connsiteY59" fmla="*/ 58637 h 220750"/>
                <a:gd name="connsiteX60" fmla="*/ 50064 w 234547"/>
                <a:gd name="connsiteY60" fmla="*/ 58913 h 220750"/>
                <a:gd name="connsiteX61" fmla="*/ 48133 w 234547"/>
                <a:gd name="connsiteY61" fmla="*/ 58223 h 220750"/>
                <a:gd name="connsiteX62" fmla="*/ 39303 w 234547"/>
                <a:gd name="connsiteY62" fmla="*/ 50083 h 220750"/>
                <a:gd name="connsiteX63" fmla="*/ 37785 w 234547"/>
                <a:gd name="connsiteY63" fmla="*/ 48565 h 220750"/>
                <a:gd name="connsiteX64" fmla="*/ 34888 w 234547"/>
                <a:gd name="connsiteY64" fmla="*/ 45530 h 220750"/>
                <a:gd name="connsiteX65" fmla="*/ 33784 w 234547"/>
                <a:gd name="connsiteY65" fmla="*/ 44702 h 220750"/>
                <a:gd name="connsiteX66" fmla="*/ 33370 w 234547"/>
                <a:gd name="connsiteY66" fmla="*/ 44288 h 220750"/>
                <a:gd name="connsiteX67" fmla="*/ 28541 w 234547"/>
                <a:gd name="connsiteY67" fmla="*/ 42494 h 220750"/>
                <a:gd name="connsiteX68" fmla="*/ 23437 w 234547"/>
                <a:gd name="connsiteY68" fmla="*/ 44978 h 220750"/>
                <a:gd name="connsiteX69" fmla="*/ 24954 w 234547"/>
                <a:gd name="connsiteY69" fmla="*/ 54912 h 220750"/>
                <a:gd name="connsiteX70" fmla="*/ 25368 w 234547"/>
                <a:gd name="connsiteY70" fmla="*/ 55188 h 220750"/>
                <a:gd name="connsiteX71" fmla="*/ 26472 w 234547"/>
                <a:gd name="connsiteY71" fmla="*/ 56015 h 220750"/>
                <a:gd name="connsiteX72" fmla="*/ 30197 w 234547"/>
                <a:gd name="connsiteY72" fmla="*/ 58223 h 220750"/>
                <a:gd name="connsiteX73" fmla="*/ 32129 w 234547"/>
                <a:gd name="connsiteY73" fmla="*/ 59327 h 220750"/>
                <a:gd name="connsiteX74" fmla="*/ 42062 w 234547"/>
                <a:gd name="connsiteY74" fmla="*/ 66087 h 220750"/>
                <a:gd name="connsiteX75" fmla="*/ 43166 w 234547"/>
                <a:gd name="connsiteY75" fmla="*/ 69398 h 220750"/>
                <a:gd name="connsiteX76" fmla="*/ 43166 w 234547"/>
                <a:gd name="connsiteY76" fmla="*/ 69812 h 220750"/>
                <a:gd name="connsiteX77" fmla="*/ 45374 w 234547"/>
                <a:gd name="connsiteY77" fmla="*/ 71744 h 220750"/>
                <a:gd name="connsiteX78" fmla="*/ 44270 w 234547"/>
                <a:gd name="connsiteY78" fmla="*/ 73538 h 220750"/>
                <a:gd name="connsiteX79" fmla="*/ 31991 w 234547"/>
                <a:gd name="connsiteY79" fmla="*/ 131623 h 220750"/>
                <a:gd name="connsiteX80" fmla="*/ 29093 w 234547"/>
                <a:gd name="connsiteY80" fmla="*/ 132450 h 220750"/>
                <a:gd name="connsiteX81" fmla="*/ 28817 w 234547"/>
                <a:gd name="connsiteY81" fmla="*/ 132864 h 220750"/>
                <a:gd name="connsiteX82" fmla="*/ 26334 w 234547"/>
                <a:gd name="connsiteY82" fmla="*/ 135348 h 220750"/>
                <a:gd name="connsiteX83" fmla="*/ 14469 w 234547"/>
                <a:gd name="connsiteY83" fmla="*/ 137279 h 220750"/>
                <a:gd name="connsiteX84" fmla="*/ 14193 w 234547"/>
                <a:gd name="connsiteY84" fmla="*/ 137279 h 220750"/>
                <a:gd name="connsiteX85" fmla="*/ 11985 w 234547"/>
                <a:gd name="connsiteY85" fmla="*/ 137555 h 220750"/>
                <a:gd name="connsiteX86" fmla="*/ 7846 w 234547"/>
                <a:gd name="connsiteY86" fmla="*/ 137969 h 220750"/>
                <a:gd name="connsiteX87" fmla="*/ 6466 w 234547"/>
                <a:gd name="connsiteY87" fmla="*/ 138245 h 220750"/>
                <a:gd name="connsiteX88" fmla="*/ 5776 w 234547"/>
                <a:gd name="connsiteY88" fmla="*/ 138521 h 220750"/>
                <a:gd name="connsiteX89" fmla="*/ 120 w 234547"/>
                <a:gd name="connsiteY89" fmla="*/ 146661 h 220750"/>
                <a:gd name="connsiteX90" fmla="*/ 7156 w 234547"/>
                <a:gd name="connsiteY90" fmla="*/ 151766 h 220750"/>
                <a:gd name="connsiteX91" fmla="*/ 8950 w 234547"/>
                <a:gd name="connsiteY91" fmla="*/ 151490 h 220750"/>
                <a:gd name="connsiteX92" fmla="*/ 9364 w 234547"/>
                <a:gd name="connsiteY92" fmla="*/ 151214 h 220750"/>
                <a:gd name="connsiteX93" fmla="*/ 10743 w 234547"/>
                <a:gd name="connsiteY93" fmla="*/ 150938 h 220750"/>
                <a:gd name="connsiteX94" fmla="*/ 14744 w 234547"/>
                <a:gd name="connsiteY94" fmla="*/ 149421 h 220750"/>
                <a:gd name="connsiteX95" fmla="*/ 16676 w 234547"/>
                <a:gd name="connsiteY95" fmla="*/ 148593 h 220750"/>
                <a:gd name="connsiteX96" fmla="*/ 16952 w 234547"/>
                <a:gd name="connsiteY96" fmla="*/ 148593 h 220750"/>
                <a:gd name="connsiteX97" fmla="*/ 28403 w 234547"/>
                <a:gd name="connsiteY97" fmla="*/ 145281 h 220750"/>
                <a:gd name="connsiteX98" fmla="*/ 28817 w 234547"/>
                <a:gd name="connsiteY98" fmla="*/ 145281 h 220750"/>
                <a:gd name="connsiteX99" fmla="*/ 31715 w 234547"/>
                <a:gd name="connsiteY99" fmla="*/ 146385 h 220750"/>
                <a:gd name="connsiteX100" fmla="*/ 32129 w 234547"/>
                <a:gd name="connsiteY100" fmla="*/ 146661 h 220750"/>
                <a:gd name="connsiteX101" fmla="*/ 35164 w 234547"/>
                <a:gd name="connsiteY101" fmla="*/ 146247 h 220750"/>
                <a:gd name="connsiteX102" fmla="*/ 63999 w 234547"/>
                <a:gd name="connsiteY102" fmla="*/ 187638 h 220750"/>
                <a:gd name="connsiteX103" fmla="*/ 73519 w 234547"/>
                <a:gd name="connsiteY103" fmla="*/ 193985 h 220750"/>
                <a:gd name="connsiteX104" fmla="*/ 72140 w 234547"/>
                <a:gd name="connsiteY104" fmla="*/ 196882 h 220750"/>
                <a:gd name="connsiteX105" fmla="*/ 72416 w 234547"/>
                <a:gd name="connsiteY105" fmla="*/ 197296 h 220750"/>
                <a:gd name="connsiteX106" fmla="*/ 72829 w 234547"/>
                <a:gd name="connsiteY106" fmla="*/ 200745 h 220750"/>
                <a:gd name="connsiteX107" fmla="*/ 67173 w 234547"/>
                <a:gd name="connsiteY107" fmla="*/ 211093 h 220750"/>
                <a:gd name="connsiteX108" fmla="*/ 67173 w 234547"/>
                <a:gd name="connsiteY108" fmla="*/ 211369 h 220750"/>
                <a:gd name="connsiteX109" fmla="*/ 65793 w 234547"/>
                <a:gd name="connsiteY109" fmla="*/ 213162 h 220750"/>
                <a:gd name="connsiteX110" fmla="*/ 63310 w 234547"/>
                <a:gd name="connsiteY110" fmla="*/ 216611 h 220750"/>
                <a:gd name="connsiteX111" fmla="*/ 62620 w 234547"/>
                <a:gd name="connsiteY111" fmla="*/ 217715 h 220750"/>
                <a:gd name="connsiteX112" fmla="*/ 62344 w 234547"/>
                <a:gd name="connsiteY112" fmla="*/ 218129 h 220750"/>
                <a:gd name="connsiteX113" fmla="*/ 65241 w 234547"/>
                <a:gd name="connsiteY113" fmla="*/ 227649 h 220750"/>
                <a:gd name="connsiteX114" fmla="*/ 67863 w 234547"/>
                <a:gd name="connsiteY114" fmla="*/ 228339 h 220750"/>
                <a:gd name="connsiteX115" fmla="*/ 74485 w 234547"/>
                <a:gd name="connsiteY115" fmla="*/ 224200 h 220750"/>
                <a:gd name="connsiteX116" fmla="*/ 74761 w 234547"/>
                <a:gd name="connsiteY116" fmla="*/ 223786 h 220750"/>
                <a:gd name="connsiteX117" fmla="*/ 75451 w 234547"/>
                <a:gd name="connsiteY117" fmla="*/ 222682 h 220750"/>
                <a:gd name="connsiteX118" fmla="*/ 76830 w 234547"/>
                <a:gd name="connsiteY118" fmla="*/ 218681 h 220750"/>
                <a:gd name="connsiteX119" fmla="*/ 77520 w 234547"/>
                <a:gd name="connsiteY119" fmla="*/ 216749 h 220750"/>
                <a:gd name="connsiteX120" fmla="*/ 82073 w 234547"/>
                <a:gd name="connsiteY120" fmla="*/ 205712 h 220750"/>
                <a:gd name="connsiteX121" fmla="*/ 84971 w 234547"/>
                <a:gd name="connsiteY121" fmla="*/ 203780 h 220750"/>
                <a:gd name="connsiteX122" fmla="*/ 85385 w 234547"/>
                <a:gd name="connsiteY122" fmla="*/ 203504 h 220750"/>
                <a:gd name="connsiteX123" fmla="*/ 86902 w 234547"/>
                <a:gd name="connsiteY123" fmla="*/ 200607 h 220750"/>
                <a:gd name="connsiteX124" fmla="*/ 117669 w 234547"/>
                <a:gd name="connsiteY124" fmla="*/ 206264 h 220750"/>
                <a:gd name="connsiteX125" fmla="*/ 136847 w 234547"/>
                <a:gd name="connsiteY125" fmla="*/ 204056 h 220750"/>
                <a:gd name="connsiteX126" fmla="*/ 148299 w 234547"/>
                <a:gd name="connsiteY126" fmla="*/ 200745 h 220750"/>
                <a:gd name="connsiteX127" fmla="*/ 149678 w 234547"/>
                <a:gd name="connsiteY127" fmla="*/ 203228 h 220750"/>
                <a:gd name="connsiteX128" fmla="*/ 150092 w 234547"/>
                <a:gd name="connsiteY128" fmla="*/ 203504 h 220750"/>
                <a:gd name="connsiteX129" fmla="*/ 152989 w 234547"/>
                <a:gd name="connsiteY129" fmla="*/ 205436 h 220750"/>
                <a:gd name="connsiteX130" fmla="*/ 157542 w 234547"/>
                <a:gd name="connsiteY130" fmla="*/ 216473 h 220750"/>
                <a:gd name="connsiteX131" fmla="*/ 157542 w 234547"/>
                <a:gd name="connsiteY131" fmla="*/ 216749 h 220750"/>
                <a:gd name="connsiteX132" fmla="*/ 158232 w 234547"/>
                <a:gd name="connsiteY132" fmla="*/ 218681 h 220750"/>
                <a:gd name="connsiteX133" fmla="*/ 159612 w 234547"/>
                <a:gd name="connsiteY133" fmla="*/ 222682 h 220750"/>
                <a:gd name="connsiteX134" fmla="*/ 160302 w 234547"/>
                <a:gd name="connsiteY134" fmla="*/ 223786 h 220750"/>
                <a:gd name="connsiteX135" fmla="*/ 160578 w 234547"/>
                <a:gd name="connsiteY135" fmla="*/ 224200 h 220750"/>
                <a:gd name="connsiteX136" fmla="*/ 167200 w 234547"/>
                <a:gd name="connsiteY136" fmla="*/ 228339 h 220750"/>
                <a:gd name="connsiteX137" fmla="*/ 169822 w 234547"/>
                <a:gd name="connsiteY137" fmla="*/ 227649 h 220750"/>
                <a:gd name="connsiteX138" fmla="*/ 173133 w 234547"/>
                <a:gd name="connsiteY138" fmla="*/ 223648 h 220750"/>
                <a:gd name="connsiteX139" fmla="*/ 172719 w 234547"/>
                <a:gd name="connsiteY139" fmla="*/ 218129 h 220750"/>
                <a:gd name="connsiteX140" fmla="*/ 172443 w 234547"/>
                <a:gd name="connsiteY140" fmla="*/ 217715 h 220750"/>
                <a:gd name="connsiteX141" fmla="*/ 171753 w 234547"/>
                <a:gd name="connsiteY141" fmla="*/ 216611 h 220750"/>
                <a:gd name="connsiteX142" fmla="*/ 169270 w 234547"/>
                <a:gd name="connsiteY142" fmla="*/ 213162 h 220750"/>
                <a:gd name="connsiteX143" fmla="*/ 167890 w 234547"/>
                <a:gd name="connsiteY143" fmla="*/ 211369 h 220750"/>
                <a:gd name="connsiteX144" fmla="*/ 167890 w 234547"/>
                <a:gd name="connsiteY144" fmla="*/ 211093 h 220750"/>
                <a:gd name="connsiteX145" fmla="*/ 162233 w 234547"/>
                <a:gd name="connsiteY145" fmla="*/ 200745 h 220750"/>
                <a:gd name="connsiteX146" fmla="*/ 162509 w 234547"/>
                <a:gd name="connsiteY146" fmla="*/ 197296 h 220750"/>
                <a:gd name="connsiteX147" fmla="*/ 162785 w 234547"/>
                <a:gd name="connsiteY147" fmla="*/ 196882 h 220750"/>
                <a:gd name="connsiteX148" fmla="*/ 161682 w 234547"/>
                <a:gd name="connsiteY148" fmla="*/ 194260 h 220750"/>
                <a:gd name="connsiteX149" fmla="*/ 190655 w 234547"/>
                <a:gd name="connsiteY149" fmla="*/ 165839 h 220750"/>
                <a:gd name="connsiteX150" fmla="*/ 199899 w 234547"/>
                <a:gd name="connsiteY150" fmla="*/ 146109 h 220750"/>
                <a:gd name="connsiteX151" fmla="*/ 202520 w 234547"/>
                <a:gd name="connsiteY151" fmla="*/ 146523 h 220750"/>
                <a:gd name="connsiteX152" fmla="*/ 202934 w 234547"/>
                <a:gd name="connsiteY152" fmla="*/ 146247 h 220750"/>
                <a:gd name="connsiteX153" fmla="*/ 205832 w 234547"/>
                <a:gd name="connsiteY153" fmla="*/ 145144 h 220750"/>
                <a:gd name="connsiteX154" fmla="*/ 206246 w 234547"/>
                <a:gd name="connsiteY154" fmla="*/ 145144 h 220750"/>
                <a:gd name="connsiteX155" fmla="*/ 217697 w 234547"/>
                <a:gd name="connsiteY155" fmla="*/ 148455 h 220750"/>
                <a:gd name="connsiteX156" fmla="*/ 217973 w 234547"/>
                <a:gd name="connsiteY156" fmla="*/ 148455 h 220750"/>
                <a:gd name="connsiteX157" fmla="*/ 219905 w 234547"/>
                <a:gd name="connsiteY157" fmla="*/ 149283 h 220750"/>
                <a:gd name="connsiteX158" fmla="*/ 223906 w 234547"/>
                <a:gd name="connsiteY158" fmla="*/ 150800 h 220750"/>
                <a:gd name="connsiteX159" fmla="*/ 225285 w 234547"/>
                <a:gd name="connsiteY159" fmla="*/ 151076 h 220750"/>
                <a:gd name="connsiteX160" fmla="*/ 225975 w 234547"/>
                <a:gd name="connsiteY160" fmla="*/ 151352 h 220750"/>
                <a:gd name="connsiteX161" fmla="*/ 227769 w 234547"/>
                <a:gd name="connsiteY161" fmla="*/ 151628 h 220750"/>
                <a:gd name="connsiteX162" fmla="*/ 234805 w 234547"/>
                <a:gd name="connsiteY162" fmla="*/ 146523 h 220750"/>
                <a:gd name="connsiteX163" fmla="*/ 228459 w 234547"/>
                <a:gd name="connsiteY163" fmla="*/ 138797 h 220750"/>
                <a:gd name="connsiteX164" fmla="*/ 126775 w 234547"/>
                <a:gd name="connsiteY164" fmla="*/ 128035 h 220750"/>
                <a:gd name="connsiteX165" fmla="*/ 117117 w 234547"/>
                <a:gd name="connsiteY165" fmla="*/ 132588 h 220750"/>
                <a:gd name="connsiteX166" fmla="*/ 107460 w 234547"/>
                <a:gd name="connsiteY166" fmla="*/ 128035 h 220750"/>
                <a:gd name="connsiteX167" fmla="*/ 104976 w 234547"/>
                <a:gd name="connsiteY167" fmla="*/ 117688 h 220750"/>
                <a:gd name="connsiteX168" fmla="*/ 111599 w 234547"/>
                <a:gd name="connsiteY168" fmla="*/ 109272 h 220750"/>
                <a:gd name="connsiteX169" fmla="*/ 122360 w 234547"/>
                <a:gd name="connsiteY169" fmla="*/ 109272 h 220750"/>
                <a:gd name="connsiteX170" fmla="*/ 128983 w 234547"/>
                <a:gd name="connsiteY170" fmla="*/ 117688 h 220750"/>
                <a:gd name="connsiteX171" fmla="*/ 126775 w 234547"/>
                <a:gd name="connsiteY171" fmla="*/ 128035 h 220750"/>
                <a:gd name="connsiteX172" fmla="*/ 184170 w 234547"/>
                <a:gd name="connsiteY172" fmla="*/ 105270 h 220750"/>
                <a:gd name="connsiteX173" fmla="*/ 185688 w 234547"/>
                <a:gd name="connsiteY173" fmla="*/ 127483 h 220750"/>
                <a:gd name="connsiteX174" fmla="*/ 152024 w 234547"/>
                <a:gd name="connsiteY174" fmla="*/ 117826 h 220750"/>
                <a:gd name="connsiteX175" fmla="*/ 147885 w 234547"/>
                <a:gd name="connsiteY175" fmla="*/ 110789 h 220750"/>
                <a:gd name="connsiteX176" fmla="*/ 149264 w 234547"/>
                <a:gd name="connsiteY176" fmla="*/ 108306 h 220750"/>
                <a:gd name="connsiteX177" fmla="*/ 175892 w 234547"/>
                <a:gd name="connsiteY177" fmla="*/ 84299 h 220750"/>
                <a:gd name="connsiteX178" fmla="*/ 184170 w 234547"/>
                <a:gd name="connsiteY178" fmla="*/ 105270 h 220750"/>
                <a:gd name="connsiteX179" fmla="*/ 165269 w 234547"/>
                <a:gd name="connsiteY179" fmla="*/ 71192 h 220750"/>
                <a:gd name="connsiteX180" fmla="*/ 136433 w 234547"/>
                <a:gd name="connsiteY180" fmla="*/ 91611 h 220750"/>
                <a:gd name="connsiteX181" fmla="*/ 128707 w 234547"/>
                <a:gd name="connsiteY181" fmla="*/ 90232 h 220750"/>
                <a:gd name="connsiteX182" fmla="*/ 127603 w 234547"/>
                <a:gd name="connsiteY182" fmla="*/ 87748 h 220750"/>
                <a:gd name="connsiteX183" fmla="*/ 125672 w 234547"/>
                <a:gd name="connsiteY183" fmla="*/ 51876 h 220750"/>
                <a:gd name="connsiteX184" fmla="*/ 165269 w 234547"/>
                <a:gd name="connsiteY184" fmla="*/ 71192 h 220750"/>
                <a:gd name="connsiteX185" fmla="*/ 101389 w 234547"/>
                <a:gd name="connsiteY185" fmla="*/ 53118 h 220750"/>
                <a:gd name="connsiteX186" fmla="*/ 108426 w 234547"/>
                <a:gd name="connsiteY186" fmla="*/ 51738 h 220750"/>
                <a:gd name="connsiteX187" fmla="*/ 106494 w 234547"/>
                <a:gd name="connsiteY187" fmla="*/ 86921 h 220750"/>
                <a:gd name="connsiteX188" fmla="*/ 100561 w 234547"/>
                <a:gd name="connsiteY188" fmla="*/ 92577 h 220750"/>
                <a:gd name="connsiteX189" fmla="*/ 97940 w 234547"/>
                <a:gd name="connsiteY189" fmla="*/ 91887 h 220750"/>
                <a:gd name="connsiteX190" fmla="*/ 68690 w 234547"/>
                <a:gd name="connsiteY190" fmla="*/ 71054 h 220750"/>
                <a:gd name="connsiteX191" fmla="*/ 101389 w 234547"/>
                <a:gd name="connsiteY191" fmla="*/ 53118 h 220750"/>
                <a:gd name="connsiteX192" fmla="*/ 58067 w 234547"/>
                <a:gd name="connsiteY192" fmla="*/ 84299 h 220750"/>
                <a:gd name="connsiteX193" fmla="*/ 84281 w 234547"/>
                <a:gd name="connsiteY193" fmla="*/ 107616 h 220750"/>
                <a:gd name="connsiteX194" fmla="*/ 84971 w 234547"/>
                <a:gd name="connsiteY194" fmla="*/ 115756 h 220750"/>
                <a:gd name="connsiteX195" fmla="*/ 82349 w 234547"/>
                <a:gd name="connsiteY195" fmla="*/ 117550 h 220750"/>
                <a:gd name="connsiteX196" fmla="*/ 48271 w 234547"/>
                <a:gd name="connsiteY196" fmla="*/ 127483 h 220750"/>
                <a:gd name="connsiteX197" fmla="*/ 58067 w 234547"/>
                <a:gd name="connsiteY197" fmla="*/ 84299 h 220750"/>
                <a:gd name="connsiteX198" fmla="*/ 52134 w 234547"/>
                <a:gd name="connsiteY198" fmla="*/ 143902 h 220750"/>
                <a:gd name="connsiteX199" fmla="*/ 87040 w 234547"/>
                <a:gd name="connsiteY199" fmla="*/ 137969 h 220750"/>
                <a:gd name="connsiteX200" fmla="*/ 93249 w 234547"/>
                <a:gd name="connsiteY200" fmla="*/ 142522 h 220750"/>
                <a:gd name="connsiteX201" fmla="*/ 92973 w 234547"/>
                <a:gd name="connsiteY201" fmla="*/ 145971 h 220750"/>
                <a:gd name="connsiteX202" fmla="*/ 79590 w 234547"/>
                <a:gd name="connsiteY202" fmla="*/ 178256 h 220750"/>
                <a:gd name="connsiteX203" fmla="*/ 52134 w 234547"/>
                <a:gd name="connsiteY203" fmla="*/ 143902 h 220750"/>
                <a:gd name="connsiteX204" fmla="*/ 132432 w 234547"/>
                <a:gd name="connsiteY204" fmla="*/ 187638 h 220750"/>
                <a:gd name="connsiteX205" fmla="*/ 116980 w 234547"/>
                <a:gd name="connsiteY205" fmla="*/ 189432 h 220750"/>
                <a:gd name="connsiteX206" fmla="*/ 94767 w 234547"/>
                <a:gd name="connsiteY206" fmla="*/ 185982 h 220750"/>
                <a:gd name="connsiteX207" fmla="*/ 112151 w 234547"/>
                <a:gd name="connsiteY207" fmla="*/ 154525 h 220750"/>
                <a:gd name="connsiteX208" fmla="*/ 119187 w 234547"/>
                <a:gd name="connsiteY208" fmla="*/ 153008 h 220750"/>
                <a:gd name="connsiteX209" fmla="*/ 121809 w 234547"/>
                <a:gd name="connsiteY209" fmla="*/ 155491 h 220750"/>
                <a:gd name="connsiteX210" fmla="*/ 138779 w 234547"/>
                <a:gd name="connsiteY210" fmla="*/ 186120 h 220750"/>
                <a:gd name="connsiteX211" fmla="*/ 132432 w 234547"/>
                <a:gd name="connsiteY211" fmla="*/ 187638 h 220750"/>
                <a:gd name="connsiteX212" fmla="*/ 175340 w 234547"/>
                <a:gd name="connsiteY212" fmla="*/ 157147 h 220750"/>
                <a:gd name="connsiteX213" fmla="*/ 154231 w 234547"/>
                <a:gd name="connsiteY213" fmla="*/ 178532 h 220750"/>
                <a:gd name="connsiteX214" fmla="*/ 140434 w 234547"/>
                <a:gd name="connsiteY214" fmla="*/ 145281 h 220750"/>
                <a:gd name="connsiteX215" fmla="*/ 143470 w 234547"/>
                <a:gd name="connsiteY215" fmla="*/ 138521 h 220750"/>
                <a:gd name="connsiteX216" fmla="*/ 146505 w 234547"/>
                <a:gd name="connsiteY216" fmla="*/ 137831 h 220750"/>
                <a:gd name="connsiteX217" fmla="*/ 181687 w 234547"/>
                <a:gd name="connsiteY217" fmla="*/ 143764 h 220750"/>
                <a:gd name="connsiteX218" fmla="*/ 175340 w 234547"/>
                <a:gd name="connsiteY218" fmla="*/ 157147 h 22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34547" h="220750">
                  <a:moveTo>
                    <a:pt x="228459" y="138797"/>
                  </a:moveTo>
                  <a:cubicBezTo>
                    <a:pt x="228321" y="138797"/>
                    <a:pt x="228321" y="138797"/>
                    <a:pt x="228459" y="138797"/>
                  </a:cubicBezTo>
                  <a:lnTo>
                    <a:pt x="228183" y="138797"/>
                  </a:lnTo>
                  <a:cubicBezTo>
                    <a:pt x="227907" y="138797"/>
                    <a:pt x="227769" y="138797"/>
                    <a:pt x="227769" y="138521"/>
                  </a:cubicBezTo>
                  <a:cubicBezTo>
                    <a:pt x="227355" y="138521"/>
                    <a:pt x="226941" y="138245"/>
                    <a:pt x="226389" y="138245"/>
                  </a:cubicBezTo>
                  <a:cubicBezTo>
                    <a:pt x="224871" y="137969"/>
                    <a:pt x="223492" y="137831"/>
                    <a:pt x="222250" y="137831"/>
                  </a:cubicBezTo>
                  <a:cubicBezTo>
                    <a:pt x="221560" y="137831"/>
                    <a:pt x="220870" y="137831"/>
                    <a:pt x="220042" y="137555"/>
                  </a:cubicBezTo>
                  <a:lnTo>
                    <a:pt x="219766" y="137555"/>
                  </a:lnTo>
                  <a:cubicBezTo>
                    <a:pt x="215213" y="137141"/>
                    <a:pt x="211350" y="136727"/>
                    <a:pt x="207901" y="135624"/>
                  </a:cubicBezTo>
                  <a:cubicBezTo>
                    <a:pt x="206383" y="134934"/>
                    <a:pt x="205970" y="134106"/>
                    <a:pt x="205418" y="133140"/>
                  </a:cubicBezTo>
                  <a:cubicBezTo>
                    <a:pt x="205418" y="132864"/>
                    <a:pt x="205142" y="132864"/>
                    <a:pt x="205142" y="132726"/>
                  </a:cubicBezTo>
                  <a:lnTo>
                    <a:pt x="202245" y="131898"/>
                  </a:lnTo>
                  <a:cubicBezTo>
                    <a:pt x="203624" y="121827"/>
                    <a:pt x="203072" y="111203"/>
                    <a:pt x="200727" y="100855"/>
                  </a:cubicBezTo>
                  <a:cubicBezTo>
                    <a:pt x="198243" y="90508"/>
                    <a:pt x="194104" y="80850"/>
                    <a:pt x="188448" y="72020"/>
                  </a:cubicBezTo>
                  <a:lnTo>
                    <a:pt x="190655" y="70088"/>
                  </a:lnTo>
                  <a:lnTo>
                    <a:pt x="190655" y="69674"/>
                  </a:lnTo>
                  <a:cubicBezTo>
                    <a:pt x="190655" y="68571"/>
                    <a:pt x="190931" y="67467"/>
                    <a:pt x="191759" y="66363"/>
                  </a:cubicBezTo>
                  <a:cubicBezTo>
                    <a:pt x="194380" y="63880"/>
                    <a:pt x="197692" y="61948"/>
                    <a:pt x="201693" y="59603"/>
                  </a:cubicBezTo>
                  <a:cubicBezTo>
                    <a:pt x="202382" y="59189"/>
                    <a:pt x="203072" y="58913"/>
                    <a:pt x="203624" y="58499"/>
                  </a:cubicBezTo>
                  <a:cubicBezTo>
                    <a:pt x="205004" y="57809"/>
                    <a:pt x="206108" y="57119"/>
                    <a:pt x="207349" y="56291"/>
                  </a:cubicBezTo>
                  <a:cubicBezTo>
                    <a:pt x="207625" y="56015"/>
                    <a:pt x="208039" y="55877"/>
                    <a:pt x="208453" y="55464"/>
                  </a:cubicBezTo>
                  <a:cubicBezTo>
                    <a:pt x="208729" y="55188"/>
                    <a:pt x="208867" y="55188"/>
                    <a:pt x="208867" y="55050"/>
                  </a:cubicBezTo>
                  <a:cubicBezTo>
                    <a:pt x="211902" y="52428"/>
                    <a:pt x="212592" y="48013"/>
                    <a:pt x="210385" y="45116"/>
                  </a:cubicBezTo>
                  <a:cubicBezTo>
                    <a:pt x="209281" y="43598"/>
                    <a:pt x="207349" y="42632"/>
                    <a:pt x="205280" y="42632"/>
                  </a:cubicBezTo>
                  <a:cubicBezTo>
                    <a:pt x="203486" y="42632"/>
                    <a:pt x="201969" y="43322"/>
                    <a:pt x="200451" y="44426"/>
                  </a:cubicBezTo>
                  <a:cubicBezTo>
                    <a:pt x="200175" y="44702"/>
                    <a:pt x="200175" y="44702"/>
                    <a:pt x="200037" y="44840"/>
                  </a:cubicBezTo>
                  <a:cubicBezTo>
                    <a:pt x="199623" y="45116"/>
                    <a:pt x="199347" y="45530"/>
                    <a:pt x="198933" y="45668"/>
                  </a:cubicBezTo>
                  <a:cubicBezTo>
                    <a:pt x="197829" y="46772"/>
                    <a:pt x="197002" y="47599"/>
                    <a:pt x="196036" y="48703"/>
                  </a:cubicBezTo>
                  <a:cubicBezTo>
                    <a:pt x="195622" y="49117"/>
                    <a:pt x="195208" y="49807"/>
                    <a:pt x="194518" y="50221"/>
                  </a:cubicBezTo>
                  <a:cubicBezTo>
                    <a:pt x="191483" y="53532"/>
                    <a:pt x="188586" y="56153"/>
                    <a:pt x="185688" y="58085"/>
                  </a:cubicBezTo>
                  <a:cubicBezTo>
                    <a:pt x="184998" y="58499"/>
                    <a:pt x="184309" y="58775"/>
                    <a:pt x="183757" y="58775"/>
                  </a:cubicBezTo>
                  <a:cubicBezTo>
                    <a:pt x="183343" y="58775"/>
                    <a:pt x="182929" y="58775"/>
                    <a:pt x="182377" y="58499"/>
                  </a:cubicBezTo>
                  <a:lnTo>
                    <a:pt x="181963" y="58499"/>
                  </a:lnTo>
                  <a:lnTo>
                    <a:pt x="179342" y="60292"/>
                  </a:lnTo>
                  <a:cubicBezTo>
                    <a:pt x="176444" y="57257"/>
                    <a:pt x="173409" y="54636"/>
                    <a:pt x="170374" y="51876"/>
                  </a:cubicBezTo>
                  <a:cubicBezTo>
                    <a:pt x="157129" y="41529"/>
                    <a:pt x="141124" y="35182"/>
                    <a:pt x="124430" y="33664"/>
                  </a:cubicBezTo>
                  <a:lnTo>
                    <a:pt x="124154" y="30767"/>
                  </a:lnTo>
                  <a:cubicBezTo>
                    <a:pt x="123878" y="30491"/>
                    <a:pt x="123878" y="30491"/>
                    <a:pt x="123740" y="30353"/>
                  </a:cubicBezTo>
                  <a:cubicBezTo>
                    <a:pt x="123050" y="29663"/>
                    <a:pt x="122222" y="28974"/>
                    <a:pt x="121946" y="27456"/>
                  </a:cubicBezTo>
                  <a:cubicBezTo>
                    <a:pt x="121670" y="24007"/>
                    <a:pt x="122222" y="20006"/>
                    <a:pt x="122636" y="15591"/>
                  </a:cubicBezTo>
                  <a:lnTo>
                    <a:pt x="122636" y="15728"/>
                  </a:lnTo>
                  <a:cubicBezTo>
                    <a:pt x="122636" y="15039"/>
                    <a:pt x="122912" y="14211"/>
                    <a:pt x="123050" y="13521"/>
                  </a:cubicBezTo>
                  <a:cubicBezTo>
                    <a:pt x="123326" y="12141"/>
                    <a:pt x="123464" y="10900"/>
                    <a:pt x="123740" y="9382"/>
                  </a:cubicBezTo>
                  <a:lnTo>
                    <a:pt x="123740" y="8002"/>
                  </a:lnTo>
                  <a:lnTo>
                    <a:pt x="123740" y="7312"/>
                  </a:lnTo>
                  <a:cubicBezTo>
                    <a:pt x="123740" y="3311"/>
                    <a:pt x="120705" y="0"/>
                    <a:pt x="116980" y="0"/>
                  </a:cubicBezTo>
                  <a:cubicBezTo>
                    <a:pt x="115186" y="0"/>
                    <a:pt x="113530" y="828"/>
                    <a:pt x="112151" y="2208"/>
                  </a:cubicBezTo>
                  <a:cubicBezTo>
                    <a:pt x="110771" y="3587"/>
                    <a:pt x="110219" y="5243"/>
                    <a:pt x="110219" y="7312"/>
                  </a:cubicBezTo>
                  <a:lnTo>
                    <a:pt x="110219" y="9106"/>
                  </a:lnTo>
                  <a:cubicBezTo>
                    <a:pt x="110219" y="10624"/>
                    <a:pt x="110495" y="12003"/>
                    <a:pt x="110909" y="13245"/>
                  </a:cubicBezTo>
                  <a:cubicBezTo>
                    <a:pt x="111185" y="13935"/>
                    <a:pt x="111185" y="14625"/>
                    <a:pt x="111323" y="15453"/>
                  </a:cubicBezTo>
                  <a:lnTo>
                    <a:pt x="111323" y="15728"/>
                  </a:lnTo>
                  <a:cubicBezTo>
                    <a:pt x="111737" y="20143"/>
                    <a:pt x="112427" y="24145"/>
                    <a:pt x="112013" y="27594"/>
                  </a:cubicBezTo>
                  <a:cubicBezTo>
                    <a:pt x="111737" y="29111"/>
                    <a:pt x="110909" y="29801"/>
                    <a:pt x="110219" y="30491"/>
                  </a:cubicBezTo>
                  <a:cubicBezTo>
                    <a:pt x="109943" y="30767"/>
                    <a:pt x="109943" y="30767"/>
                    <a:pt x="109805" y="30905"/>
                  </a:cubicBezTo>
                  <a:lnTo>
                    <a:pt x="109529" y="33802"/>
                  </a:lnTo>
                  <a:cubicBezTo>
                    <a:pt x="105528" y="34216"/>
                    <a:pt x="101665" y="34630"/>
                    <a:pt x="97664" y="35596"/>
                  </a:cubicBezTo>
                  <a:cubicBezTo>
                    <a:pt x="80694" y="39321"/>
                    <a:pt x="65793" y="47875"/>
                    <a:pt x="54066" y="60155"/>
                  </a:cubicBezTo>
                  <a:lnTo>
                    <a:pt x="51858" y="58637"/>
                  </a:lnTo>
                  <a:lnTo>
                    <a:pt x="51444" y="58637"/>
                  </a:lnTo>
                  <a:cubicBezTo>
                    <a:pt x="51030" y="58637"/>
                    <a:pt x="50616" y="58913"/>
                    <a:pt x="50064" y="58913"/>
                  </a:cubicBezTo>
                  <a:cubicBezTo>
                    <a:pt x="49375" y="58913"/>
                    <a:pt x="48685" y="58637"/>
                    <a:pt x="48133" y="58223"/>
                  </a:cubicBezTo>
                  <a:cubicBezTo>
                    <a:pt x="45236" y="56291"/>
                    <a:pt x="42476" y="53394"/>
                    <a:pt x="39303" y="50083"/>
                  </a:cubicBezTo>
                  <a:cubicBezTo>
                    <a:pt x="38889" y="49669"/>
                    <a:pt x="38475" y="48979"/>
                    <a:pt x="37785" y="48565"/>
                  </a:cubicBezTo>
                  <a:cubicBezTo>
                    <a:pt x="36957" y="47461"/>
                    <a:pt x="35992" y="46634"/>
                    <a:pt x="34888" y="45530"/>
                  </a:cubicBezTo>
                  <a:cubicBezTo>
                    <a:pt x="34612" y="45254"/>
                    <a:pt x="34198" y="45116"/>
                    <a:pt x="33784" y="44702"/>
                  </a:cubicBezTo>
                  <a:cubicBezTo>
                    <a:pt x="33508" y="44426"/>
                    <a:pt x="33370" y="44426"/>
                    <a:pt x="33370" y="44288"/>
                  </a:cubicBezTo>
                  <a:cubicBezTo>
                    <a:pt x="31991" y="43184"/>
                    <a:pt x="30335" y="42494"/>
                    <a:pt x="28541" y="42494"/>
                  </a:cubicBezTo>
                  <a:cubicBezTo>
                    <a:pt x="26610" y="42494"/>
                    <a:pt x="24540" y="43322"/>
                    <a:pt x="23437" y="44978"/>
                  </a:cubicBezTo>
                  <a:cubicBezTo>
                    <a:pt x="21229" y="47875"/>
                    <a:pt x="21919" y="52290"/>
                    <a:pt x="24954" y="54912"/>
                  </a:cubicBezTo>
                  <a:cubicBezTo>
                    <a:pt x="25230" y="54912"/>
                    <a:pt x="25230" y="55188"/>
                    <a:pt x="25368" y="55188"/>
                  </a:cubicBezTo>
                  <a:cubicBezTo>
                    <a:pt x="25782" y="55464"/>
                    <a:pt x="26058" y="55877"/>
                    <a:pt x="26472" y="56015"/>
                  </a:cubicBezTo>
                  <a:cubicBezTo>
                    <a:pt x="27852" y="56843"/>
                    <a:pt x="28955" y="57533"/>
                    <a:pt x="30197" y="58223"/>
                  </a:cubicBezTo>
                  <a:cubicBezTo>
                    <a:pt x="30887" y="58499"/>
                    <a:pt x="31577" y="58913"/>
                    <a:pt x="32129" y="59327"/>
                  </a:cubicBezTo>
                  <a:cubicBezTo>
                    <a:pt x="36130" y="61810"/>
                    <a:pt x="39441" y="63742"/>
                    <a:pt x="42062" y="66087"/>
                  </a:cubicBezTo>
                  <a:cubicBezTo>
                    <a:pt x="43166" y="67191"/>
                    <a:pt x="43166" y="68295"/>
                    <a:pt x="43166" y="69398"/>
                  </a:cubicBezTo>
                  <a:lnTo>
                    <a:pt x="43166" y="69812"/>
                  </a:lnTo>
                  <a:lnTo>
                    <a:pt x="45374" y="71744"/>
                  </a:lnTo>
                  <a:cubicBezTo>
                    <a:pt x="44960" y="72434"/>
                    <a:pt x="44546" y="72848"/>
                    <a:pt x="44270" y="73538"/>
                  </a:cubicBezTo>
                  <a:cubicBezTo>
                    <a:pt x="33232" y="90922"/>
                    <a:pt x="29093" y="111341"/>
                    <a:pt x="31991" y="131623"/>
                  </a:cubicBezTo>
                  <a:lnTo>
                    <a:pt x="29093" y="132450"/>
                  </a:lnTo>
                  <a:cubicBezTo>
                    <a:pt x="29093" y="132726"/>
                    <a:pt x="28817" y="132726"/>
                    <a:pt x="28817" y="132864"/>
                  </a:cubicBezTo>
                  <a:cubicBezTo>
                    <a:pt x="28403" y="133692"/>
                    <a:pt x="27714" y="134658"/>
                    <a:pt x="26334" y="135348"/>
                  </a:cubicBezTo>
                  <a:cubicBezTo>
                    <a:pt x="23023" y="136451"/>
                    <a:pt x="19021" y="136865"/>
                    <a:pt x="14469" y="137279"/>
                  </a:cubicBezTo>
                  <a:lnTo>
                    <a:pt x="14193" y="137279"/>
                  </a:lnTo>
                  <a:cubicBezTo>
                    <a:pt x="13503" y="137279"/>
                    <a:pt x="12675" y="137279"/>
                    <a:pt x="11985" y="137555"/>
                  </a:cubicBezTo>
                  <a:cubicBezTo>
                    <a:pt x="10605" y="137555"/>
                    <a:pt x="9364" y="137831"/>
                    <a:pt x="7846" y="137969"/>
                  </a:cubicBezTo>
                  <a:cubicBezTo>
                    <a:pt x="7432" y="137969"/>
                    <a:pt x="7018" y="138245"/>
                    <a:pt x="6466" y="138245"/>
                  </a:cubicBezTo>
                  <a:cubicBezTo>
                    <a:pt x="6190" y="138245"/>
                    <a:pt x="6052" y="138245"/>
                    <a:pt x="5776" y="138521"/>
                  </a:cubicBezTo>
                  <a:cubicBezTo>
                    <a:pt x="1775" y="139349"/>
                    <a:pt x="-570" y="143074"/>
                    <a:pt x="120" y="146661"/>
                  </a:cubicBezTo>
                  <a:cubicBezTo>
                    <a:pt x="810" y="149696"/>
                    <a:pt x="3569" y="151766"/>
                    <a:pt x="7156" y="151766"/>
                  </a:cubicBezTo>
                  <a:cubicBezTo>
                    <a:pt x="7846" y="151766"/>
                    <a:pt x="8260" y="151766"/>
                    <a:pt x="8950" y="151490"/>
                  </a:cubicBezTo>
                  <a:cubicBezTo>
                    <a:pt x="9226" y="151490"/>
                    <a:pt x="9364" y="151490"/>
                    <a:pt x="9364" y="151214"/>
                  </a:cubicBezTo>
                  <a:cubicBezTo>
                    <a:pt x="9778" y="151214"/>
                    <a:pt x="10191" y="150938"/>
                    <a:pt x="10743" y="150938"/>
                  </a:cubicBezTo>
                  <a:cubicBezTo>
                    <a:pt x="12261" y="150524"/>
                    <a:pt x="13365" y="150110"/>
                    <a:pt x="14744" y="149421"/>
                  </a:cubicBezTo>
                  <a:cubicBezTo>
                    <a:pt x="15434" y="149145"/>
                    <a:pt x="16124" y="148731"/>
                    <a:pt x="16676" y="148593"/>
                  </a:cubicBezTo>
                  <a:lnTo>
                    <a:pt x="16952" y="148593"/>
                  </a:lnTo>
                  <a:cubicBezTo>
                    <a:pt x="21091" y="147075"/>
                    <a:pt x="24816" y="145695"/>
                    <a:pt x="28403" y="145281"/>
                  </a:cubicBezTo>
                  <a:lnTo>
                    <a:pt x="28817" y="145281"/>
                  </a:lnTo>
                  <a:cubicBezTo>
                    <a:pt x="30197" y="145281"/>
                    <a:pt x="31025" y="145971"/>
                    <a:pt x="31715" y="146385"/>
                  </a:cubicBezTo>
                  <a:cubicBezTo>
                    <a:pt x="31991" y="146385"/>
                    <a:pt x="31991" y="146661"/>
                    <a:pt x="32129" y="146661"/>
                  </a:cubicBezTo>
                  <a:lnTo>
                    <a:pt x="35164" y="146247"/>
                  </a:lnTo>
                  <a:cubicBezTo>
                    <a:pt x="40407" y="162528"/>
                    <a:pt x="50616" y="177014"/>
                    <a:pt x="63999" y="187638"/>
                  </a:cubicBezTo>
                  <a:cubicBezTo>
                    <a:pt x="67035" y="190121"/>
                    <a:pt x="70208" y="192053"/>
                    <a:pt x="73519" y="193985"/>
                  </a:cubicBezTo>
                  <a:lnTo>
                    <a:pt x="72140" y="196882"/>
                  </a:lnTo>
                  <a:cubicBezTo>
                    <a:pt x="72140" y="197158"/>
                    <a:pt x="72416" y="197158"/>
                    <a:pt x="72416" y="197296"/>
                  </a:cubicBezTo>
                  <a:cubicBezTo>
                    <a:pt x="72829" y="198124"/>
                    <a:pt x="73243" y="199227"/>
                    <a:pt x="72829" y="200745"/>
                  </a:cubicBezTo>
                  <a:cubicBezTo>
                    <a:pt x="71450" y="204056"/>
                    <a:pt x="69518" y="207368"/>
                    <a:pt x="67173" y="211093"/>
                  </a:cubicBezTo>
                  <a:lnTo>
                    <a:pt x="67173" y="211369"/>
                  </a:lnTo>
                  <a:cubicBezTo>
                    <a:pt x="66759" y="212058"/>
                    <a:pt x="66345" y="212472"/>
                    <a:pt x="65793" y="213162"/>
                  </a:cubicBezTo>
                  <a:cubicBezTo>
                    <a:pt x="64965" y="214266"/>
                    <a:pt x="64275" y="215370"/>
                    <a:pt x="63310" y="216611"/>
                  </a:cubicBezTo>
                  <a:cubicBezTo>
                    <a:pt x="63034" y="216887"/>
                    <a:pt x="62896" y="217301"/>
                    <a:pt x="62620" y="217715"/>
                  </a:cubicBezTo>
                  <a:cubicBezTo>
                    <a:pt x="62620" y="217991"/>
                    <a:pt x="62344" y="218129"/>
                    <a:pt x="62344" y="218129"/>
                  </a:cubicBezTo>
                  <a:cubicBezTo>
                    <a:pt x="60550" y="221854"/>
                    <a:pt x="61930" y="225993"/>
                    <a:pt x="65241" y="227649"/>
                  </a:cubicBezTo>
                  <a:cubicBezTo>
                    <a:pt x="66069" y="228063"/>
                    <a:pt x="67035" y="228339"/>
                    <a:pt x="67863" y="228339"/>
                  </a:cubicBezTo>
                  <a:cubicBezTo>
                    <a:pt x="70484" y="228339"/>
                    <a:pt x="73105" y="226545"/>
                    <a:pt x="74485" y="224200"/>
                  </a:cubicBezTo>
                  <a:cubicBezTo>
                    <a:pt x="74485" y="223924"/>
                    <a:pt x="74761" y="223786"/>
                    <a:pt x="74761" y="223786"/>
                  </a:cubicBezTo>
                  <a:cubicBezTo>
                    <a:pt x="75037" y="223372"/>
                    <a:pt x="75175" y="222958"/>
                    <a:pt x="75451" y="222682"/>
                  </a:cubicBezTo>
                  <a:cubicBezTo>
                    <a:pt x="76141" y="221164"/>
                    <a:pt x="76279" y="220061"/>
                    <a:pt x="76830" y="218681"/>
                  </a:cubicBezTo>
                  <a:cubicBezTo>
                    <a:pt x="77106" y="217991"/>
                    <a:pt x="77244" y="217301"/>
                    <a:pt x="77520" y="216749"/>
                  </a:cubicBezTo>
                  <a:cubicBezTo>
                    <a:pt x="79038" y="212334"/>
                    <a:pt x="80142" y="208885"/>
                    <a:pt x="82073" y="205712"/>
                  </a:cubicBezTo>
                  <a:cubicBezTo>
                    <a:pt x="82901" y="204332"/>
                    <a:pt x="84005" y="204194"/>
                    <a:pt x="84971" y="203780"/>
                  </a:cubicBezTo>
                  <a:cubicBezTo>
                    <a:pt x="85247" y="203780"/>
                    <a:pt x="85247" y="203780"/>
                    <a:pt x="85385" y="203504"/>
                  </a:cubicBezTo>
                  <a:lnTo>
                    <a:pt x="86902" y="200607"/>
                  </a:lnTo>
                  <a:cubicBezTo>
                    <a:pt x="96560" y="204332"/>
                    <a:pt x="107184" y="206264"/>
                    <a:pt x="117669" y="206264"/>
                  </a:cubicBezTo>
                  <a:cubicBezTo>
                    <a:pt x="124016" y="206264"/>
                    <a:pt x="130639" y="205574"/>
                    <a:pt x="136847" y="204056"/>
                  </a:cubicBezTo>
                  <a:cubicBezTo>
                    <a:pt x="140848" y="203228"/>
                    <a:pt x="144573" y="202125"/>
                    <a:pt x="148299" y="200745"/>
                  </a:cubicBezTo>
                  <a:lnTo>
                    <a:pt x="149678" y="203228"/>
                  </a:lnTo>
                  <a:cubicBezTo>
                    <a:pt x="149954" y="203228"/>
                    <a:pt x="149954" y="203228"/>
                    <a:pt x="150092" y="203504"/>
                  </a:cubicBezTo>
                  <a:cubicBezTo>
                    <a:pt x="151196" y="203780"/>
                    <a:pt x="152024" y="204194"/>
                    <a:pt x="152989" y="205436"/>
                  </a:cubicBezTo>
                  <a:cubicBezTo>
                    <a:pt x="154783" y="208471"/>
                    <a:pt x="156025" y="212196"/>
                    <a:pt x="157542" y="216473"/>
                  </a:cubicBezTo>
                  <a:lnTo>
                    <a:pt x="157542" y="216749"/>
                  </a:lnTo>
                  <a:cubicBezTo>
                    <a:pt x="157818" y="217439"/>
                    <a:pt x="157956" y="218129"/>
                    <a:pt x="158232" y="218681"/>
                  </a:cubicBezTo>
                  <a:cubicBezTo>
                    <a:pt x="158646" y="220061"/>
                    <a:pt x="158922" y="221302"/>
                    <a:pt x="159612" y="222682"/>
                  </a:cubicBezTo>
                  <a:cubicBezTo>
                    <a:pt x="159888" y="223096"/>
                    <a:pt x="160026" y="223372"/>
                    <a:pt x="160302" y="223786"/>
                  </a:cubicBezTo>
                  <a:cubicBezTo>
                    <a:pt x="160302" y="224062"/>
                    <a:pt x="160578" y="224200"/>
                    <a:pt x="160578" y="224200"/>
                  </a:cubicBezTo>
                  <a:cubicBezTo>
                    <a:pt x="161957" y="226821"/>
                    <a:pt x="164579" y="228339"/>
                    <a:pt x="167200" y="228339"/>
                  </a:cubicBezTo>
                  <a:cubicBezTo>
                    <a:pt x="168028" y="228339"/>
                    <a:pt x="168994" y="228063"/>
                    <a:pt x="169822" y="227649"/>
                  </a:cubicBezTo>
                  <a:cubicBezTo>
                    <a:pt x="171339" y="226821"/>
                    <a:pt x="172719" y="225441"/>
                    <a:pt x="173133" y="223648"/>
                  </a:cubicBezTo>
                  <a:cubicBezTo>
                    <a:pt x="173547" y="221854"/>
                    <a:pt x="173547" y="219923"/>
                    <a:pt x="172719" y="218129"/>
                  </a:cubicBezTo>
                  <a:cubicBezTo>
                    <a:pt x="172719" y="217853"/>
                    <a:pt x="172443" y="217853"/>
                    <a:pt x="172443" y="217715"/>
                  </a:cubicBezTo>
                  <a:cubicBezTo>
                    <a:pt x="172167" y="217301"/>
                    <a:pt x="172029" y="216887"/>
                    <a:pt x="171753" y="216611"/>
                  </a:cubicBezTo>
                  <a:cubicBezTo>
                    <a:pt x="171063" y="215232"/>
                    <a:pt x="170236" y="214128"/>
                    <a:pt x="169270" y="213162"/>
                  </a:cubicBezTo>
                  <a:cubicBezTo>
                    <a:pt x="168856" y="212472"/>
                    <a:pt x="168442" y="212058"/>
                    <a:pt x="167890" y="211369"/>
                  </a:cubicBezTo>
                  <a:lnTo>
                    <a:pt x="167890" y="211093"/>
                  </a:lnTo>
                  <a:cubicBezTo>
                    <a:pt x="165407" y="207368"/>
                    <a:pt x="163337" y="204056"/>
                    <a:pt x="162233" y="200745"/>
                  </a:cubicBezTo>
                  <a:cubicBezTo>
                    <a:pt x="161819" y="199227"/>
                    <a:pt x="162233" y="198262"/>
                    <a:pt x="162509" y="197296"/>
                  </a:cubicBezTo>
                  <a:cubicBezTo>
                    <a:pt x="162509" y="197020"/>
                    <a:pt x="162785" y="197020"/>
                    <a:pt x="162785" y="196882"/>
                  </a:cubicBezTo>
                  <a:lnTo>
                    <a:pt x="161682" y="194260"/>
                  </a:lnTo>
                  <a:cubicBezTo>
                    <a:pt x="173271" y="187500"/>
                    <a:pt x="183205" y="177704"/>
                    <a:pt x="190655" y="165839"/>
                  </a:cubicBezTo>
                  <a:cubicBezTo>
                    <a:pt x="194656" y="159630"/>
                    <a:pt x="197692" y="152870"/>
                    <a:pt x="199899" y="146109"/>
                  </a:cubicBezTo>
                  <a:lnTo>
                    <a:pt x="202520" y="146523"/>
                  </a:lnTo>
                  <a:cubicBezTo>
                    <a:pt x="202796" y="146523"/>
                    <a:pt x="202796" y="146247"/>
                    <a:pt x="202934" y="146247"/>
                  </a:cubicBezTo>
                  <a:cubicBezTo>
                    <a:pt x="203762" y="145833"/>
                    <a:pt x="204452" y="145144"/>
                    <a:pt x="205832" y="145144"/>
                  </a:cubicBezTo>
                  <a:lnTo>
                    <a:pt x="206246" y="145144"/>
                  </a:lnTo>
                  <a:cubicBezTo>
                    <a:pt x="209695" y="145557"/>
                    <a:pt x="213558" y="146937"/>
                    <a:pt x="217697" y="148455"/>
                  </a:cubicBezTo>
                  <a:lnTo>
                    <a:pt x="217973" y="148455"/>
                  </a:lnTo>
                  <a:cubicBezTo>
                    <a:pt x="218663" y="148731"/>
                    <a:pt x="219353" y="149145"/>
                    <a:pt x="219905" y="149283"/>
                  </a:cubicBezTo>
                  <a:cubicBezTo>
                    <a:pt x="221284" y="149972"/>
                    <a:pt x="222388" y="150386"/>
                    <a:pt x="223906" y="150800"/>
                  </a:cubicBezTo>
                  <a:cubicBezTo>
                    <a:pt x="224319" y="150800"/>
                    <a:pt x="224733" y="151076"/>
                    <a:pt x="225285" y="151076"/>
                  </a:cubicBezTo>
                  <a:cubicBezTo>
                    <a:pt x="225561" y="151076"/>
                    <a:pt x="225699" y="151076"/>
                    <a:pt x="225975" y="151352"/>
                  </a:cubicBezTo>
                  <a:cubicBezTo>
                    <a:pt x="226665" y="151628"/>
                    <a:pt x="227079" y="151628"/>
                    <a:pt x="227769" y="151628"/>
                  </a:cubicBezTo>
                  <a:cubicBezTo>
                    <a:pt x="231080" y="151628"/>
                    <a:pt x="233977" y="149421"/>
                    <a:pt x="234805" y="146523"/>
                  </a:cubicBezTo>
                  <a:cubicBezTo>
                    <a:pt x="234943" y="143488"/>
                    <a:pt x="232460" y="139901"/>
                    <a:pt x="228459" y="138797"/>
                  </a:cubicBezTo>
                  <a:close/>
                  <a:moveTo>
                    <a:pt x="126775" y="128035"/>
                  </a:moveTo>
                  <a:lnTo>
                    <a:pt x="117117" y="132588"/>
                  </a:lnTo>
                  <a:lnTo>
                    <a:pt x="107460" y="128035"/>
                  </a:lnTo>
                  <a:lnTo>
                    <a:pt x="104976" y="117688"/>
                  </a:lnTo>
                  <a:lnTo>
                    <a:pt x="111599" y="109272"/>
                  </a:lnTo>
                  <a:lnTo>
                    <a:pt x="122360" y="109272"/>
                  </a:lnTo>
                  <a:lnTo>
                    <a:pt x="128983" y="117688"/>
                  </a:lnTo>
                  <a:lnTo>
                    <a:pt x="126775" y="128035"/>
                  </a:lnTo>
                  <a:close/>
                  <a:moveTo>
                    <a:pt x="184170" y="105270"/>
                  </a:moveTo>
                  <a:cubicBezTo>
                    <a:pt x="185964" y="112721"/>
                    <a:pt x="186378" y="120171"/>
                    <a:pt x="185688" y="127483"/>
                  </a:cubicBezTo>
                  <a:lnTo>
                    <a:pt x="152024" y="117826"/>
                  </a:lnTo>
                  <a:cubicBezTo>
                    <a:pt x="148988" y="116998"/>
                    <a:pt x="147195" y="113824"/>
                    <a:pt x="147885" y="110789"/>
                  </a:cubicBezTo>
                  <a:cubicBezTo>
                    <a:pt x="148160" y="109961"/>
                    <a:pt x="148575" y="108996"/>
                    <a:pt x="149264" y="108306"/>
                  </a:cubicBezTo>
                  <a:lnTo>
                    <a:pt x="175892" y="84299"/>
                  </a:lnTo>
                  <a:cubicBezTo>
                    <a:pt x="179480" y="90508"/>
                    <a:pt x="182377" y="97544"/>
                    <a:pt x="184170" y="105270"/>
                  </a:cubicBezTo>
                  <a:close/>
                  <a:moveTo>
                    <a:pt x="165269" y="71192"/>
                  </a:moveTo>
                  <a:lnTo>
                    <a:pt x="136433" y="91611"/>
                  </a:lnTo>
                  <a:cubicBezTo>
                    <a:pt x="133950" y="93129"/>
                    <a:pt x="130776" y="92715"/>
                    <a:pt x="128707" y="90232"/>
                  </a:cubicBezTo>
                  <a:cubicBezTo>
                    <a:pt x="128017" y="89542"/>
                    <a:pt x="127879" y="88714"/>
                    <a:pt x="127603" y="87748"/>
                  </a:cubicBezTo>
                  <a:lnTo>
                    <a:pt x="125672" y="51876"/>
                  </a:lnTo>
                  <a:cubicBezTo>
                    <a:pt x="140848" y="53808"/>
                    <a:pt x="154645" y="60568"/>
                    <a:pt x="165269" y="71192"/>
                  </a:cubicBezTo>
                  <a:close/>
                  <a:moveTo>
                    <a:pt x="101389" y="53118"/>
                  </a:moveTo>
                  <a:cubicBezTo>
                    <a:pt x="103873" y="52704"/>
                    <a:pt x="105942" y="52290"/>
                    <a:pt x="108426" y="51738"/>
                  </a:cubicBezTo>
                  <a:lnTo>
                    <a:pt x="106494" y="86921"/>
                  </a:lnTo>
                  <a:cubicBezTo>
                    <a:pt x="106218" y="89956"/>
                    <a:pt x="103873" y="92577"/>
                    <a:pt x="100561" y="92577"/>
                  </a:cubicBezTo>
                  <a:cubicBezTo>
                    <a:pt x="99733" y="92577"/>
                    <a:pt x="98630" y="92301"/>
                    <a:pt x="97940" y="91887"/>
                  </a:cubicBezTo>
                  <a:lnTo>
                    <a:pt x="68690" y="71054"/>
                  </a:lnTo>
                  <a:cubicBezTo>
                    <a:pt x="77658" y="62086"/>
                    <a:pt x="88972" y="56015"/>
                    <a:pt x="101389" y="53118"/>
                  </a:cubicBezTo>
                  <a:close/>
                  <a:moveTo>
                    <a:pt x="58067" y="84299"/>
                  </a:moveTo>
                  <a:lnTo>
                    <a:pt x="84281" y="107616"/>
                  </a:lnTo>
                  <a:cubicBezTo>
                    <a:pt x="86764" y="109547"/>
                    <a:pt x="86902" y="113273"/>
                    <a:pt x="84971" y="115756"/>
                  </a:cubicBezTo>
                  <a:cubicBezTo>
                    <a:pt x="84281" y="116584"/>
                    <a:pt x="83453" y="117274"/>
                    <a:pt x="82349" y="117550"/>
                  </a:cubicBezTo>
                  <a:lnTo>
                    <a:pt x="48271" y="127483"/>
                  </a:lnTo>
                  <a:cubicBezTo>
                    <a:pt x="46891" y="112445"/>
                    <a:pt x="50203" y="97268"/>
                    <a:pt x="58067" y="84299"/>
                  </a:cubicBezTo>
                  <a:close/>
                  <a:moveTo>
                    <a:pt x="52134" y="143902"/>
                  </a:moveTo>
                  <a:lnTo>
                    <a:pt x="87040" y="137969"/>
                  </a:lnTo>
                  <a:cubicBezTo>
                    <a:pt x="89938" y="137693"/>
                    <a:pt x="92559" y="139763"/>
                    <a:pt x="93249" y="142522"/>
                  </a:cubicBezTo>
                  <a:cubicBezTo>
                    <a:pt x="93525" y="143902"/>
                    <a:pt x="93525" y="145006"/>
                    <a:pt x="92973" y="145971"/>
                  </a:cubicBezTo>
                  <a:lnTo>
                    <a:pt x="79590" y="178256"/>
                  </a:lnTo>
                  <a:cubicBezTo>
                    <a:pt x="67311" y="170530"/>
                    <a:pt x="57515" y="158389"/>
                    <a:pt x="52134" y="143902"/>
                  </a:cubicBezTo>
                  <a:close/>
                  <a:moveTo>
                    <a:pt x="132432" y="187638"/>
                  </a:moveTo>
                  <a:cubicBezTo>
                    <a:pt x="127327" y="188742"/>
                    <a:pt x="122360" y="189432"/>
                    <a:pt x="116980" y="189432"/>
                  </a:cubicBezTo>
                  <a:cubicBezTo>
                    <a:pt x="109253" y="189432"/>
                    <a:pt x="101803" y="188052"/>
                    <a:pt x="94767" y="185982"/>
                  </a:cubicBezTo>
                  <a:lnTo>
                    <a:pt x="112151" y="154525"/>
                  </a:lnTo>
                  <a:cubicBezTo>
                    <a:pt x="113944" y="152594"/>
                    <a:pt x="116704" y="151628"/>
                    <a:pt x="119187" y="153008"/>
                  </a:cubicBezTo>
                  <a:cubicBezTo>
                    <a:pt x="120291" y="153698"/>
                    <a:pt x="121119" y="154525"/>
                    <a:pt x="121809" y="155491"/>
                  </a:cubicBezTo>
                  <a:lnTo>
                    <a:pt x="138779" y="186120"/>
                  </a:lnTo>
                  <a:cubicBezTo>
                    <a:pt x="136847" y="186534"/>
                    <a:pt x="134640" y="186948"/>
                    <a:pt x="132432" y="187638"/>
                  </a:cubicBezTo>
                  <a:close/>
                  <a:moveTo>
                    <a:pt x="175340" y="157147"/>
                  </a:moveTo>
                  <a:cubicBezTo>
                    <a:pt x="169822" y="165977"/>
                    <a:pt x="162647" y="173013"/>
                    <a:pt x="154231" y="178532"/>
                  </a:cubicBezTo>
                  <a:lnTo>
                    <a:pt x="140434" y="145281"/>
                  </a:lnTo>
                  <a:cubicBezTo>
                    <a:pt x="139744" y="142660"/>
                    <a:pt x="140848" y="139763"/>
                    <a:pt x="143470" y="138521"/>
                  </a:cubicBezTo>
                  <a:cubicBezTo>
                    <a:pt x="144297" y="138107"/>
                    <a:pt x="145401" y="137831"/>
                    <a:pt x="146505" y="137831"/>
                  </a:cubicBezTo>
                  <a:lnTo>
                    <a:pt x="181687" y="143764"/>
                  </a:lnTo>
                  <a:cubicBezTo>
                    <a:pt x="180307" y="148455"/>
                    <a:pt x="178238" y="152870"/>
                    <a:pt x="175340" y="157147"/>
                  </a:cubicBezTo>
                  <a:close/>
                </a:path>
              </a:pathLst>
            </a:custGeom>
            <a:solidFill>
              <a:srgbClr val="FFFFFF"/>
            </a:solidFill>
            <a:ln w="13792"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A665AA-2E4A-47D4-88B0-A4C039A1CD31}"/>
                </a:ext>
              </a:extLst>
            </p:cNvPr>
            <p:cNvSpPr/>
            <p:nvPr/>
          </p:nvSpPr>
          <p:spPr>
            <a:xfrm>
              <a:off x="7878483" y="3594513"/>
              <a:ext cx="441501" cy="13797"/>
            </a:xfrm>
            <a:custGeom>
              <a:avLst/>
              <a:gdLst>
                <a:gd name="connsiteX0" fmla="*/ 0 w 441501"/>
                <a:gd name="connsiteY0" fmla="*/ 0 h 0"/>
                <a:gd name="connsiteX1" fmla="*/ 450883 w 441501"/>
                <a:gd name="connsiteY1" fmla="*/ 0 h 0"/>
              </a:gdLst>
              <a:ahLst/>
              <a:cxnLst>
                <a:cxn ang="0">
                  <a:pos x="connsiteX0" y="connsiteY0"/>
                </a:cxn>
                <a:cxn ang="0">
                  <a:pos x="connsiteX1" y="connsiteY1"/>
                </a:cxn>
              </a:cxnLst>
              <a:rect l="l" t="t" r="r" b="b"/>
              <a:pathLst>
                <a:path w="441501">
                  <a:moveTo>
                    <a:pt x="0" y="0"/>
                  </a:moveTo>
                  <a:lnTo>
                    <a:pt x="450883" y="0"/>
                  </a:lnTo>
                </a:path>
              </a:pathLst>
            </a:custGeom>
            <a:noFill/>
            <a:ln w="13792" cap="flat">
              <a:solidFill>
                <a:srgbClr val="000000"/>
              </a:solid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A8E24C41-B322-4E59-87F7-CB0736D022EF}"/>
                </a:ext>
              </a:extLst>
            </p:cNvPr>
            <p:cNvSpPr/>
            <p:nvPr/>
          </p:nvSpPr>
          <p:spPr>
            <a:xfrm>
              <a:off x="8314327" y="3542913"/>
              <a:ext cx="82781" cy="96578"/>
            </a:xfrm>
            <a:custGeom>
              <a:avLst/>
              <a:gdLst>
                <a:gd name="connsiteX0" fmla="*/ 0 w 82781"/>
                <a:gd name="connsiteY0" fmla="*/ 103201 h 96578"/>
                <a:gd name="connsiteX1" fmla="*/ 89266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D28224DE-8B7B-46A6-A778-601AB7202755}"/>
                </a:ext>
              </a:extLst>
            </p:cNvPr>
            <p:cNvSpPr/>
            <p:nvPr/>
          </p:nvSpPr>
          <p:spPr>
            <a:xfrm>
              <a:off x="6323709" y="3594513"/>
              <a:ext cx="441501" cy="13797"/>
            </a:xfrm>
            <a:custGeom>
              <a:avLst/>
              <a:gdLst>
                <a:gd name="connsiteX0" fmla="*/ 0 w 441501"/>
                <a:gd name="connsiteY0" fmla="*/ 0 h 0"/>
                <a:gd name="connsiteX1" fmla="*/ 454746 w 441501"/>
                <a:gd name="connsiteY1" fmla="*/ 0 h 0"/>
              </a:gdLst>
              <a:ahLst/>
              <a:cxnLst>
                <a:cxn ang="0">
                  <a:pos x="connsiteX0" y="connsiteY0"/>
                </a:cxn>
                <a:cxn ang="0">
                  <a:pos x="connsiteX1" y="connsiteY1"/>
                </a:cxn>
              </a:cxnLst>
              <a:rect l="l" t="t" r="r" b="b"/>
              <a:pathLst>
                <a:path w="441501">
                  <a:moveTo>
                    <a:pt x="0" y="0"/>
                  </a:moveTo>
                  <a:lnTo>
                    <a:pt x="454746" y="0"/>
                  </a:lnTo>
                </a:path>
              </a:pathLst>
            </a:custGeom>
            <a:noFill/>
            <a:ln w="13792" cap="flat">
              <a:solidFill>
                <a:srgbClr val="000000"/>
              </a:solid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A6FCD744-FB06-4FAC-A3DA-BDA57FC3E8CE}"/>
                </a:ext>
              </a:extLst>
            </p:cNvPr>
            <p:cNvSpPr/>
            <p:nvPr/>
          </p:nvSpPr>
          <p:spPr>
            <a:xfrm>
              <a:off x="6249482" y="3542913"/>
              <a:ext cx="82781" cy="96578"/>
            </a:xfrm>
            <a:custGeom>
              <a:avLst/>
              <a:gdLst>
                <a:gd name="connsiteX0" fmla="*/ 89404 w 82781"/>
                <a:gd name="connsiteY0" fmla="*/ 103201 h 96578"/>
                <a:gd name="connsiteX1" fmla="*/ 0 w 82781"/>
                <a:gd name="connsiteY1" fmla="*/ 51601 h 96578"/>
                <a:gd name="connsiteX2" fmla="*/ 89404 w 82781"/>
                <a:gd name="connsiteY2" fmla="*/ 0 h 96578"/>
                <a:gd name="connsiteX3" fmla="*/ 89404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89404" y="103201"/>
                  </a:moveTo>
                  <a:lnTo>
                    <a:pt x="0" y="51601"/>
                  </a:lnTo>
                  <a:lnTo>
                    <a:pt x="89404" y="0"/>
                  </a:lnTo>
                  <a:lnTo>
                    <a:pt x="89404" y="103201"/>
                  </a:lnTo>
                  <a:close/>
                </a:path>
              </a:pathLst>
            </a:custGeom>
            <a:solidFill>
              <a:srgbClr val="000000"/>
            </a:solidFill>
            <a:ln w="13792"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D0ABE4BE-D0C5-42EC-BB03-7D4650E2AFBE}"/>
                </a:ext>
              </a:extLst>
            </p:cNvPr>
            <p:cNvSpPr/>
            <p:nvPr/>
          </p:nvSpPr>
          <p:spPr>
            <a:xfrm>
              <a:off x="6763279" y="3542913"/>
              <a:ext cx="82781" cy="96578"/>
            </a:xfrm>
            <a:custGeom>
              <a:avLst/>
              <a:gdLst>
                <a:gd name="connsiteX0" fmla="*/ 0 w 82781"/>
                <a:gd name="connsiteY0" fmla="*/ 103201 h 96578"/>
                <a:gd name="connsiteX1" fmla="*/ 89404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404"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A32590BE-90F0-4001-BBB5-893BB3F5CD83}"/>
                </a:ext>
              </a:extLst>
            </p:cNvPr>
            <p:cNvSpPr/>
            <p:nvPr/>
          </p:nvSpPr>
          <p:spPr>
            <a:xfrm>
              <a:off x="7727545" y="3740347"/>
              <a:ext cx="593267" cy="758830"/>
            </a:xfrm>
            <a:custGeom>
              <a:avLst/>
              <a:gdLst>
                <a:gd name="connsiteX0" fmla="*/ 0 w 593267"/>
                <a:gd name="connsiteY0" fmla="*/ 0 h 758829"/>
                <a:gd name="connsiteX1" fmla="*/ 0 w 593267"/>
                <a:gd name="connsiteY1" fmla="*/ 634106 h 758829"/>
                <a:gd name="connsiteX2" fmla="*/ 137969 w 593267"/>
                <a:gd name="connsiteY2" fmla="*/ 772075 h 758829"/>
                <a:gd name="connsiteX3" fmla="*/ 601821 w 593267"/>
                <a:gd name="connsiteY3" fmla="*/ 772075 h 758829"/>
              </a:gdLst>
              <a:ahLst/>
              <a:cxnLst>
                <a:cxn ang="0">
                  <a:pos x="connsiteX0" y="connsiteY0"/>
                </a:cxn>
                <a:cxn ang="0">
                  <a:pos x="connsiteX1" y="connsiteY1"/>
                </a:cxn>
                <a:cxn ang="0">
                  <a:pos x="connsiteX2" y="connsiteY2"/>
                </a:cxn>
                <a:cxn ang="0">
                  <a:pos x="connsiteX3" y="connsiteY3"/>
                </a:cxn>
              </a:cxnLst>
              <a:rect l="l" t="t" r="r" b="b"/>
              <a:pathLst>
                <a:path w="593267" h="758829">
                  <a:moveTo>
                    <a:pt x="0" y="0"/>
                  </a:moveTo>
                  <a:lnTo>
                    <a:pt x="0" y="634106"/>
                  </a:lnTo>
                  <a:cubicBezTo>
                    <a:pt x="0" y="709989"/>
                    <a:pt x="62086" y="772075"/>
                    <a:pt x="137969" y="772075"/>
                  </a:cubicBezTo>
                  <a:lnTo>
                    <a:pt x="601821" y="772075"/>
                  </a:lnTo>
                </a:path>
              </a:pathLst>
            </a:custGeom>
            <a:noFill/>
            <a:ln w="13792" cap="flat">
              <a:solidFill>
                <a:srgbClr val="000000"/>
              </a:solid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F2639B9-0621-4E40-B55D-B3AFD03BC9DE}"/>
                </a:ext>
              </a:extLst>
            </p:cNvPr>
            <p:cNvSpPr/>
            <p:nvPr/>
          </p:nvSpPr>
          <p:spPr>
            <a:xfrm>
              <a:off x="8314327" y="4460959"/>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6B6A2037-F00F-4A1E-A363-BC5075220B3F}"/>
                </a:ext>
              </a:extLst>
            </p:cNvPr>
            <p:cNvSpPr/>
            <p:nvPr/>
          </p:nvSpPr>
          <p:spPr>
            <a:xfrm>
              <a:off x="7557843" y="3740347"/>
              <a:ext cx="758830" cy="1683223"/>
            </a:xfrm>
            <a:custGeom>
              <a:avLst/>
              <a:gdLst>
                <a:gd name="connsiteX0" fmla="*/ 0 w 758829"/>
                <a:gd name="connsiteY0" fmla="*/ 0 h 1683222"/>
                <a:gd name="connsiteX1" fmla="*/ 0 w 758829"/>
                <a:gd name="connsiteY1" fmla="*/ 1552152 h 1683222"/>
                <a:gd name="connsiteX2" fmla="*/ 137969 w 758829"/>
                <a:gd name="connsiteY2" fmla="*/ 1690121 h 1683222"/>
                <a:gd name="connsiteX3" fmla="*/ 771661 w 758829"/>
                <a:gd name="connsiteY3" fmla="*/ 1690121 h 1683222"/>
              </a:gdLst>
              <a:ahLst/>
              <a:cxnLst>
                <a:cxn ang="0">
                  <a:pos x="connsiteX0" y="connsiteY0"/>
                </a:cxn>
                <a:cxn ang="0">
                  <a:pos x="connsiteX1" y="connsiteY1"/>
                </a:cxn>
                <a:cxn ang="0">
                  <a:pos x="connsiteX2" y="connsiteY2"/>
                </a:cxn>
                <a:cxn ang="0">
                  <a:pos x="connsiteX3" y="connsiteY3"/>
                </a:cxn>
              </a:cxnLst>
              <a:rect l="l" t="t" r="r" b="b"/>
              <a:pathLst>
                <a:path w="758829" h="1683222">
                  <a:moveTo>
                    <a:pt x="0" y="0"/>
                  </a:moveTo>
                  <a:lnTo>
                    <a:pt x="0" y="1552152"/>
                  </a:lnTo>
                  <a:cubicBezTo>
                    <a:pt x="0" y="1628035"/>
                    <a:pt x="62086" y="1690121"/>
                    <a:pt x="137969" y="1690121"/>
                  </a:cubicBezTo>
                  <a:lnTo>
                    <a:pt x="771661" y="1690121"/>
                  </a:lnTo>
                </a:path>
              </a:pathLst>
            </a:custGeom>
            <a:noFill/>
            <a:ln w="13792" cap="flat">
              <a:solidFill>
                <a:srgbClr val="000000"/>
              </a:solid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B83F4695-3EE4-4989-B54B-105E71B23522}"/>
                </a:ext>
              </a:extLst>
            </p:cNvPr>
            <p:cNvSpPr/>
            <p:nvPr/>
          </p:nvSpPr>
          <p:spPr>
            <a:xfrm>
              <a:off x="8314327" y="5378867"/>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3C914441-6AE9-431A-85F0-E9B1856B2273}"/>
                </a:ext>
              </a:extLst>
            </p:cNvPr>
            <p:cNvSpPr/>
            <p:nvPr/>
          </p:nvSpPr>
          <p:spPr>
            <a:xfrm>
              <a:off x="8642004"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0640E0E7-5F00-4303-9514-49D776F10545}"/>
                </a:ext>
              </a:extLst>
            </p:cNvPr>
            <p:cNvSpPr/>
            <p:nvPr/>
          </p:nvSpPr>
          <p:spPr>
            <a:xfrm>
              <a:off x="8957125"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D19AC758-3A1D-4A6F-9E64-C7DFD64A3F06}"/>
                </a:ext>
              </a:extLst>
            </p:cNvPr>
            <p:cNvSpPr/>
            <p:nvPr/>
          </p:nvSpPr>
          <p:spPr>
            <a:xfrm>
              <a:off x="9036319"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FAE76FFF-2E0F-42AF-BCA3-6ECA75F7AAB5}"/>
                </a:ext>
              </a:extLst>
            </p:cNvPr>
            <p:cNvSpPr/>
            <p:nvPr/>
          </p:nvSpPr>
          <p:spPr>
            <a:xfrm>
              <a:off x="9133174"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18B5EC1E-11C9-4E55-AB43-5BC0EA39441F}"/>
                </a:ext>
              </a:extLst>
            </p:cNvPr>
            <p:cNvSpPr/>
            <p:nvPr/>
          </p:nvSpPr>
          <p:spPr>
            <a:xfrm>
              <a:off x="9676772"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5B351858-AADB-4DBA-A138-4D5AF11EC1C1}"/>
                </a:ext>
              </a:extLst>
            </p:cNvPr>
            <p:cNvSpPr/>
            <p:nvPr/>
          </p:nvSpPr>
          <p:spPr>
            <a:xfrm>
              <a:off x="9991893"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7E553AAD-2596-4CD2-B3CC-B877A56768A0}"/>
                </a:ext>
              </a:extLst>
            </p:cNvPr>
            <p:cNvSpPr/>
            <p:nvPr/>
          </p:nvSpPr>
          <p:spPr>
            <a:xfrm>
              <a:off x="10071087"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2F931BF0-A2CF-493A-9816-B56A9316AD5E}"/>
                </a:ext>
              </a:extLst>
            </p:cNvPr>
            <p:cNvSpPr/>
            <p:nvPr/>
          </p:nvSpPr>
          <p:spPr>
            <a:xfrm>
              <a:off x="10167942"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B282F34F-5D5C-47F1-877E-507C14357C30}"/>
                </a:ext>
              </a:extLst>
            </p:cNvPr>
            <p:cNvSpPr/>
            <p:nvPr/>
          </p:nvSpPr>
          <p:spPr>
            <a:xfrm>
              <a:off x="10711540"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6DDA7CEE-6B9B-4FEF-BAE4-C1C4DB10765E}"/>
                </a:ext>
              </a:extLst>
            </p:cNvPr>
            <p:cNvSpPr/>
            <p:nvPr/>
          </p:nvSpPr>
          <p:spPr>
            <a:xfrm>
              <a:off x="11026661"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7F769358-00F1-4BFA-A885-0ABB737BD0E8}"/>
                </a:ext>
              </a:extLst>
            </p:cNvPr>
            <p:cNvSpPr/>
            <p:nvPr/>
          </p:nvSpPr>
          <p:spPr>
            <a:xfrm>
              <a:off x="11105855"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86A76CAD-EA80-4AA5-A63A-11CC0F888B7B}"/>
                </a:ext>
              </a:extLst>
            </p:cNvPr>
            <p:cNvSpPr/>
            <p:nvPr/>
          </p:nvSpPr>
          <p:spPr>
            <a:xfrm>
              <a:off x="11202710"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49A30BB-5A22-44F5-9C31-B16879C6A9B6}"/>
                </a:ext>
              </a:extLst>
            </p:cNvPr>
            <p:cNvSpPr/>
            <p:nvPr/>
          </p:nvSpPr>
          <p:spPr>
            <a:xfrm>
              <a:off x="5287010" y="3443851"/>
              <a:ext cx="883002" cy="358720"/>
            </a:xfrm>
            <a:custGeom>
              <a:avLst/>
              <a:gdLst>
                <a:gd name="connsiteX0" fmla="*/ 0 w 883002"/>
                <a:gd name="connsiteY0" fmla="*/ 0 h 358719"/>
                <a:gd name="connsiteX1" fmla="*/ 893764 w 883002"/>
                <a:gd name="connsiteY1" fmla="*/ 0 h 358719"/>
                <a:gd name="connsiteX2" fmla="*/ 893764 w 883002"/>
                <a:gd name="connsiteY2" fmla="*/ 362997 h 358719"/>
                <a:gd name="connsiteX3" fmla="*/ 0 w 883002"/>
                <a:gd name="connsiteY3" fmla="*/ 362997 h 358719"/>
              </a:gdLst>
              <a:ahLst/>
              <a:cxnLst>
                <a:cxn ang="0">
                  <a:pos x="connsiteX0" y="connsiteY0"/>
                </a:cxn>
                <a:cxn ang="0">
                  <a:pos x="connsiteX1" y="connsiteY1"/>
                </a:cxn>
                <a:cxn ang="0">
                  <a:pos x="connsiteX2" y="connsiteY2"/>
                </a:cxn>
                <a:cxn ang="0">
                  <a:pos x="connsiteX3" y="connsiteY3"/>
                </a:cxn>
              </a:cxnLst>
              <a:rect l="l" t="t" r="r" b="b"/>
              <a:pathLst>
                <a:path w="883002" h="358719">
                  <a:moveTo>
                    <a:pt x="0" y="0"/>
                  </a:moveTo>
                  <a:lnTo>
                    <a:pt x="893764" y="0"/>
                  </a:lnTo>
                  <a:lnTo>
                    <a:pt x="893764" y="362997"/>
                  </a:lnTo>
                  <a:lnTo>
                    <a:pt x="0" y="362997"/>
                  </a:lnTo>
                  <a:close/>
                </a:path>
              </a:pathLst>
            </a:custGeom>
            <a:noFill/>
            <a:ln w="13792"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47FC7F51-C52D-471F-B340-386B23FEEE34}"/>
                </a:ext>
              </a:extLst>
            </p:cNvPr>
            <p:cNvSpPr/>
            <p:nvPr/>
          </p:nvSpPr>
          <p:spPr>
            <a:xfrm>
              <a:off x="5351579" y="3448542"/>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3"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3"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07280C23-96BE-4D90-853A-BCD0F6A9642D}"/>
                </a:ext>
              </a:extLst>
            </p:cNvPr>
            <p:cNvSpPr/>
            <p:nvPr/>
          </p:nvSpPr>
          <p:spPr>
            <a:xfrm>
              <a:off x="5459885" y="3443851"/>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65499E9B-ACF9-4BE3-BA9D-7B73C973A19D}"/>
                </a:ext>
              </a:extLst>
            </p:cNvPr>
            <p:cNvSpPr/>
            <p:nvPr/>
          </p:nvSpPr>
          <p:spPr>
            <a:xfrm>
              <a:off x="5498240"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D2D84C52-6379-4047-A7DA-8F486490BFFB}"/>
                </a:ext>
              </a:extLst>
            </p:cNvPr>
            <p:cNvSpPr/>
            <p:nvPr/>
          </p:nvSpPr>
          <p:spPr>
            <a:xfrm>
              <a:off x="5534388"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3"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FFFFFF"/>
            </a:solidFill>
            <a:ln w="13792"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F80F7931-40B7-45B8-8D09-CD4EA1E093CC}"/>
                </a:ext>
              </a:extLst>
            </p:cNvPr>
            <p:cNvSpPr/>
            <p:nvPr/>
          </p:nvSpPr>
          <p:spPr>
            <a:xfrm>
              <a:off x="5626827" y="3481655"/>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3D97A49-0F47-40B8-B48B-F0EAE52A93B5}"/>
                </a:ext>
              </a:extLst>
            </p:cNvPr>
            <p:cNvSpPr/>
            <p:nvPr/>
          </p:nvSpPr>
          <p:spPr>
            <a:xfrm>
              <a:off x="5710299" y="3459166"/>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8"/>
                  </a:lnTo>
                  <a:lnTo>
                    <a:pt x="48289" y="24558"/>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F69B5007-2150-4DD0-8100-4F532A1EA853}"/>
                </a:ext>
              </a:extLst>
            </p:cNvPr>
            <p:cNvSpPr/>
            <p:nvPr/>
          </p:nvSpPr>
          <p:spPr>
            <a:xfrm>
              <a:off x="5774730" y="3515043"/>
              <a:ext cx="41391" cy="13797"/>
            </a:xfrm>
            <a:custGeom>
              <a:avLst/>
              <a:gdLst>
                <a:gd name="connsiteX0" fmla="*/ 0 w 41390"/>
                <a:gd name="connsiteY0" fmla="*/ 0 h 0"/>
                <a:gd name="connsiteX1" fmla="*/ 44150 w 41390"/>
                <a:gd name="connsiteY1" fmla="*/ 0 h 0"/>
                <a:gd name="connsiteX2" fmla="*/ 44150 w 41390"/>
                <a:gd name="connsiteY2" fmla="*/ 10486 h 0"/>
                <a:gd name="connsiteX3" fmla="*/ 0 w 41390"/>
                <a:gd name="connsiteY3" fmla="*/ 10486 h 0"/>
              </a:gdLst>
              <a:ahLst/>
              <a:cxnLst>
                <a:cxn ang="0">
                  <a:pos x="connsiteX0" y="connsiteY0"/>
                </a:cxn>
                <a:cxn ang="0">
                  <a:pos x="connsiteX1" y="connsiteY1"/>
                </a:cxn>
                <a:cxn ang="0">
                  <a:pos x="connsiteX2" y="connsiteY2"/>
                </a:cxn>
                <a:cxn ang="0">
                  <a:pos x="connsiteX3" y="connsiteY3"/>
                </a:cxn>
              </a:cxnLst>
              <a:rect l="l" t="t" r="r" b="b"/>
              <a:pathLst>
                <a:path w="41390">
                  <a:moveTo>
                    <a:pt x="0" y="0"/>
                  </a:moveTo>
                  <a:lnTo>
                    <a:pt x="44150" y="0"/>
                  </a:lnTo>
                  <a:lnTo>
                    <a:pt x="44150" y="10486"/>
                  </a:lnTo>
                  <a:lnTo>
                    <a:pt x="0" y="10486"/>
                  </a:lnTo>
                  <a:close/>
                </a:path>
              </a:pathLst>
            </a:custGeom>
            <a:solidFill>
              <a:srgbClr val="FFFFFF"/>
            </a:solidFill>
            <a:ln w="13792"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A4596DEB-A2FB-4A61-99F8-5EC17E8CBEB9}"/>
                </a:ext>
              </a:extLst>
            </p:cNvPr>
            <p:cNvSpPr/>
            <p:nvPr/>
          </p:nvSpPr>
          <p:spPr>
            <a:xfrm>
              <a:off x="5837644" y="348193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19 w 41390"/>
                <a:gd name="connsiteY14" fmla="*/ 1518 h 82781"/>
                <a:gd name="connsiteX15" fmla="*/ 32147 w 41390"/>
                <a:gd name="connsiteY15" fmla="*/ 0 h 82781"/>
                <a:gd name="connsiteX16" fmla="*/ 51324 w 41390"/>
                <a:gd name="connsiteY16" fmla="*/ 3725 h 82781"/>
                <a:gd name="connsiteX17" fmla="*/ 51324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4"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8" y="48841"/>
                    <a:pt x="22489" y="47875"/>
                  </a:cubicBezTo>
                  <a:cubicBezTo>
                    <a:pt x="18764" y="46358"/>
                    <a:pt x="15590"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4" y="8002"/>
                    <a:pt x="10210" y="6071"/>
                  </a:cubicBezTo>
                  <a:cubicBezTo>
                    <a:pt x="13245" y="4139"/>
                    <a:pt x="16556" y="2483"/>
                    <a:pt x="20419" y="1518"/>
                  </a:cubicBezTo>
                  <a:cubicBezTo>
                    <a:pt x="24283" y="552"/>
                    <a:pt x="28146" y="0"/>
                    <a:pt x="32147" y="0"/>
                  </a:cubicBezTo>
                  <a:cubicBezTo>
                    <a:pt x="39321" y="0"/>
                    <a:pt x="45668" y="1242"/>
                    <a:pt x="51324" y="3725"/>
                  </a:cubicBezTo>
                  <a:lnTo>
                    <a:pt x="51324" y="17108"/>
                  </a:lnTo>
                  <a:cubicBezTo>
                    <a:pt x="45254" y="13107"/>
                    <a:pt x="38217"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5"/>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6"/>
                    <a:pt x="38631" y="84023"/>
                    <a:pt x="34630" y="84989"/>
                  </a:cubicBezTo>
                  <a:cubicBezTo>
                    <a:pt x="30629" y="85955"/>
                    <a:pt x="26628" y="86507"/>
                    <a:pt x="22213" y="86507"/>
                  </a:cubicBezTo>
                  <a:cubicBezTo>
                    <a:pt x="13659" y="86369"/>
                    <a:pt x="6209" y="84713"/>
                    <a:pt x="0" y="81540"/>
                  </a:cubicBezTo>
                  <a:close/>
                </a:path>
              </a:pathLst>
            </a:custGeom>
            <a:solidFill>
              <a:srgbClr val="FFFFFF"/>
            </a:solidFill>
            <a:ln w="13792"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442B5CFC-AC44-4F4B-8B8D-6BB4F8D754D9}"/>
                </a:ext>
              </a:extLst>
            </p:cNvPr>
            <p:cNvSpPr/>
            <p:nvPr/>
          </p:nvSpPr>
          <p:spPr>
            <a:xfrm>
              <a:off x="5911182"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B77E600D-ADD9-46FA-A663-229C3EF1530F}"/>
                </a:ext>
              </a:extLst>
            </p:cNvPr>
            <p:cNvSpPr/>
            <p:nvPr/>
          </p:nvSpPr>
          <p:spPr>
            <a:xfrm>
              <a:off x="5947330" y="3443851"/>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6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7"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6"/>
                    <a:pt x="56429" y="56016"/>
                  </a:cubicBezTo>
                  <a:cubicBezTo>
                    <a:pt x="52014" y="51325"/>
                    <a:pt x="46358"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C18CCE81-0DD5-413A-81D2-9BDFBBCB4518}"/>
                </a:ext>
              </a:extLst>
            </p:cNvPr>
            <p:cNvSpPr/>
            <p:nvPr/>
          </p:nvSpPr>
          <p:spPr>
            <a:xfrm>
              <a:off x="6044736"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79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596"/>
                  </a:moveTo>
                  <a:cubicBezTo>
                    <a:pt x="58775" y="28008"/>
                    <a:pt x="56843" y="21937"/>
                    <a:pt x="53256" y="17798"/>
                  </a:cubicBezTo>
                  <a:cubicBezTo>
                    <a:pt x="49669" y="13521"/>
                    <a:pt x="44564" y="11451"/>
                    <a:pt x="38079"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D7B5876E-1F50-4A39-AA4F-9AE9B432AFBB}"/>
                </a:ext>
              </a:extLst>
            </p:cNvPr>
            <p:cNvSpPr/>
            <p:nvPr/>
          </p:nvSpPr>
          <p:spPr>
            <a:xfrm>
              <a:off x="5476441" y="3641285"/>
              <a:ext cx="41391" cy="96578"/>
            </a:xfrm>
            <a:custGeom>
              <a:avLst/>
              <a:gdLst>
                <a:gd name="connsiteX0" fmla="*/ 48427 w 41390"/>
                <a:gd name="connsiteY0" fmla="*/ 106374 h 96578"/>
                <a:gd name="connsiteX1" fmla="*/ 36010 w 41390"/>
                <a:gd name="connsiteY1" fmla="*/ 108995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0 h 96578"/>
                <a:gd name="connsiteX6" fmla="*/ 14211 w 41390"/>
                <a:gd name="connsiteY6" fmla="*/ 24420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5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5"/>
                    <a:pt x="36010" y="108995"/>
                  </a:cubicBezTo>
                  <a:cubicBezTo>
                    <a:pt x="21523" y="108995"/>
                    <a:pt x="14211" y="100855"/>
                    <a:pt x="14211" y="84713"/>
                  </a:cubicBezTo>
                  <a:lnTo>
                    <a:pt x="14211" y="35734"/>
                  </a:lnTo>
                  <a:lnTo>
                    <a:pt x="0" y="35734"/>
                  </a:lnTo>
                  <a:lnTo>
                    <a:pt x="0" y="24420"/>
                  </a:lnTo>
                  <a:lnTo>
                    <a:pt x="14211" y="24420"/>
                  </a:lnTo>
                  <a:lnTo>
                    <a:pt x="14211" y="4277"/>
                  </a:lnTo>
                  <a:lnTo>
                    <a:pt x="27456" y="0"/>
                  </a:lnTo>
                  <a:lnTo>
                    <a:pt x="27456" y="24558"/>
                  </a:lnTo>
                  <a:lnTo>
                    <a:pt x="48289" y="24558"/>
                  </a:lnTo>
                  <a:lnTo>
                    <a:pt x="48289" y="35872"/>
                  </a:lnTo>
                  <a:lnTo>
                    <a:pt x="27456" y="35872"/>
                  </a:lnTo>
                  <a:lnTo>
                    <a:pt x="27456" y="82505"/>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B45A012F-276C-4382-8164-0541F3510CA5}"/>
                </a:ext>
              </a:extLst>
            </p:cNvPr>
            <p:cNvSpPr/>
            <p:nvPr/>
          </p:nvSpPr>
          <p:spPr>
            <a:xfrm>
              <a:off x="5537010"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C59C6136-AFF6-4FCC-BB0D-00F73C5F9F49}"/>
                </a:ext>
              </a:extLst>
            </p:cNvPr>
            <p:cNvSpPr/>
            <p:nvPr/>
          </p:nvSpPr>
          <p:spPr>
            <a:xfrm>
              <a:off x="5634002"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004"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9CEEF51-6BE5-4E93-BE36-31FAD7AE4C45}"/>
                </a:ext>
              </a:extLst>
            </p:cNvPr>
            <p:cNvSpPr/>
            <p:nvPr/>
          </p:nvSpPr>
          <p:spPr>
            <a:xfrm>
              <a:off x="5736651" y="3625970"/>
              <a:ext cx="13797" cy="110375"/>
            </a:xfrm>
            <a:custGeom>
              <a:avLst/>
              <a:gdLst>
                <a:gd name="connsiteX0" fmla="*/ 0 w 0"/>
                <a:gd name="connsiteY0" fmla="*/ 0 h 110375"/>
                <a:gd name="connsiteX1" fmla="*/ 13245 w 0"/>
                <a:gd name="connsiteY1" fmla="*/ 0 h 110375"/>
                <a:gd name="connsiteX2" fmla="*/ 13245 w 0"/>
                <a:gd name="connsiteY2" fmla="*/ 122517 h 110375"/>
                <a:gd name="connsiteX3" fmla="*/ 0 w 0"/>
                <a:gd name="connsiteY3" fmla="*/ 122517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7"/>
                  </a:lnTo>
                  <a:lnTo>
                    <a:pt x="0" y="122517"/>
                  </a:lnTo>
                  <a:close/>
                </a:path>
              </a:pathLst>
            </a:custGeom>
            <a:solidFill>
              <a:srgbClr val="FFFFFF"/>
            </a:solidFill>
            <a:ln w="13792"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80F1FF2D-A2CA-43DC-842D-8F2DE753896A}"/>
                </a:ext>
              </a:extLst>
            </p:cNvPr>
            <p:cNvSpPr/>
            <p:nvPr/>
          </p:nvSpPr>
          <p:spPr>
            <a:xfrm>
              <a:off x="5775006" y="3627350"/>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4901 w 13796"/>
                <a:gd name="connsiteY9" fmla="*/ 121137 h 110375"/>
                <a:gd name="connsiteX10" fmla="*/ 1656 w 13796"/>
                <a:gd name="connsiteY10" fmla="*/ 121137 h 110375"/>
                <a:gd name="connsiteX11" fmla="*/ 1656 w 13796"/>
                <a:gd name="connsiteY11" fmla="*/ 38355 h 110375"/>
                <a:gd name="connsiteX12" fmla="*/ 14901 w 13796"/>
                <a:gd name="connsiteY12" fmla="*/ 38355 h 110375"/>
                <a:gd name="connsiteX13" fmla="*/ 14901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5"/>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7"/>
                    <a:pt x="16418" y="13107"/>
                    <a:pt x="14763" y="14763"/>
                  </a:cubicBezTo>
                  <a:cubicBezTo>
                    <a:pt x="13107" y="16418"/>
                    <a:pt x="10900" y="17384"/>
                    <a:pt x="8554" y="17384"/>
                  </a:cubicBezTo>
                  <a:close/>
                  <a:moveTo>
                    <a:pt x="14901" y="121137"/>
                  </a:moveTo>
                  <a:lnTo>
                    <a:pt x="1656" y="121137"/>
                  </a:lnTo>
                  <a:lnTo>
                    <a:pt x="1656" y="38355"/>
                  </a:lnTo>
                  <a:lnTo>
                    <a:pt x="14901" y="38355"/>
                  </a:lnTo>
                  <a:lnTo>
                    <a:pt x="14901" y="121137"/>
                  </a:lnTo>
                  <a:close/>
                </a:path>
              </a:pathLst>
            </a:custGeom>
            <a:solidFill>
              <a:srgbClr val="FFFFFF"/>
            </a:solidFill>
            <a:ln w="13792"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5A7D094C-66A2-4548-B9C0-A00940601E1B}"/>
                </a:ext>
              </a:extLst>
            </p:cNvPr>
            <p:cNvSpPr/>
            <p:nvPr/>
          </p:nvSpPr>
          <p:spPr>
            <a:xfrm>
              <a:off x="5816949" y="3663774"/>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53CDD544-755F-4EC8-A0BC-5FA35B42E731}"/>
                </a:ext>
              </a:extLst>
            </p:cNvPr>
            <p:cNvSpPr/>
            <p:nvPr/>
          </p:nvSpPr>
          <p:spPr>
            <a:xfrm>
              <a:off x="5904835" y="3663636"/>
              <a:ext cx="68985" cy="110375"/>
            </a:xfrm>
            <a:custGeom>
              <a:avLst/>
              <a:gdLst>
                <a:gd name="connsiteX0" fmla="*/ 76297 w 68984"/>
                <a:gd name="connsiteY0" fmla="*/ 78228 h 110375"/>
                <a:gd name="connsiteX1" fmla="*/ 32699 w 68984"/>
                <a:gd name="connsiteY1" fmla="*/ 123758 h 110375"/>
                <a:gd name="connsiteX2" fmla="*/ 5795 w 68984"/>
                <a:gd name="connsiteY2" fmla="*/ 117964 h 110375"/>
                <a:gd name="connsiteX3" fmla="*/ 5795 w 68984"/>
                <a:gd name="connsiteY3" fmla="*/ 104719 h 110375"/>
                <a:gd name="connsiteX4" fmla="*/ 32423 w 68984"/>
                <a:gd name="connsiteY4" fmla="*/ 112445 h 110375"/>
                <a:gd name="connsiteX5" fmla="*/ 62914 w 68984"/>
                <a:gd name="connsiteY5" fmla="*/ 79884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228 h 110375"/>
                <a:gd name="connsiteX18" fmla="*/ 63052 w 68984"/>
                <a:gd name="connsiteY18" fmla="*/ 47461 h 110375"/>
                <a:gd name="connsiteX19" fmla="*/ 63052 w 68984"/>
                <a:gd name="connsiteY19" fmla="*/ 35320 h 110375"/>
                <a:gd name="connsiteX20" fmla="*/ 56429 w 68984"/>
                <a:gd name="connsiteY20" fmla="*/ 18488 h 110375"/>
                <a:gd name="connsiteX21" fmla="*/ 39873 w 68984"/>
                <a:gd name="connsiteY21" fmla="*/ 11451 h 110375"/>
                <a:gd name="connsiteX22" fmla="*/ 20695 w 68984"/>
                <a:gd name="connsiteY22" fmla="*/ 20419 h 110375"/>
                <a:gd name="connsiteX23" fmla="*/ 13797 w 68984"/>
                <a:gd name="connsiteY23" fmla="*/ 45392 h 110375"/>
                <a:gd name="connsiteX24" fmla="*/ 20419 w 68984"/>
                <a:gd name="connsiteY24" fmla="*/ 67467 h 110375"/>
                <a:gd name="connsiteX25" fmla="*/ 38079 w 68984"/>
                <a:gd name="connsiteY25" fmla="*/ 75745 h 110375"/>
                <a:gd name="connsiteX26" fmla="*/ 56291 w 68984"/>
                <a:gd name="connsiteY26" fmla="*/ 67881 h 110375"/>
                <a:gd name="connsiteX27" fmla="*/ 63052 w 68984"/>
                <a:gd name="connsiteY27" fmla="*/ 4746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228"/>
                  </a:moveTo>
                  <a:cubicBezTo>
                    <a:pt x="76297" y="108582"/>
                    <a:pt x="61810" y="123758"/>
                    <a:pt x="32699" y="123758"/>
                  </a:cubicBezTo>
                  <a:cubicBezTo>
                    <a:pt x="22489" y="123758"/>
                    <a:pt x="13521" y="121827"/>
                    <a:pt x="5795" y="117964"/>
                  </a:cubicBezTo>
                  <a:lnTo>
                    <a:pt x="5795" y="104719"/>
                  </a:lnTo>
                  <a:cubicBezTo>
                    <a:pt x="15177" y="109961"/>
                    <a:pt x="24007" y="112445"/>
                    <a:pt x="32423" y="112445"/>
                  </a:cubicBezTo>
                  <a:cubicBezTo>
                    <a:pt x="52842" y="112445"/>
                    <a:pt x="62914" y="101545"/>
                    <a:pt x="62914" y="79884"/>
                  </a:cubicBezTo>
                  <a:lnTo>
                    <a:pt x="62914" y="70778"/>
                  </a:lnTo>
                  <a:lnTo>
                    <a:pt x="62638" y="70778"/>
                  </a:lnTo>
                  <a:cubicBezTo>
                    <a:pt x="56291"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228"/>
                  </a:lnTo>
                  <a:close/>
                  <a:moveTo>
                    <a:pt x="63052" y="47461"/>
                  </a:moveTo>
                  <a:lnTo>
                    <a:pt x="63052" y="35320"/>
                  </a:lnTo>
                  <a:cubicBezTo>
                    <a:pt x="63052" y="28698"/>
                    <a:pt x="60844" y="23179"/>
                    <a:pt x="56429" y="18488"/>
                  </a:cubicBezTo>
                  <a:cubicBezTo>
                    <a:pt x="52014" y="13797"/>
                    <a:pt x="46496" y="11451"/>
                    <a:pt x="39873" y="11451"/>
                  </a:cubicBezTo>
                  <a:cubicBezTo>
                    <a:pt x="31733" y="11451"/>
                    <a:pt x="25248" y="14487"/>
                    <a:pt x="20695" y="20419"/>
                  </a:cubicBezTo>
                  <a:cubicBezTo>
                    <a:pt x="16142" y="26352"/>
                    <a:pt x="13797" y="34768"/>
                    <a:pt x="13797" y="45392"/>
                  </a:cubicBezTo>
                  <a:cubicBezTo>
                    <a:pt x="13797" y="54636"/>
                    <a:pt x="16004" y="61948"/>
                    <a:pt x="20419" y="67467"/>
                  </a:cubicBezTo>
                  <a:cubicBezTo>
                    <a:pt x="24834" y="72986"/>
                    <a:pt x="30767" y="75745"/>
                    <a:pt x="38079" y="75745"/>
                  </a:cubicBezTo>
                  <a:cubicBezTo>
                    <a:pt x="45530" y="75745"/>
                    <a:pt x="51600" y="73124"/>
                    <a:pt x="56291" y="67881"/>
                  </a:cubicBezTo>
                  <a:cubicBezTo>
                    <a:pt x="60982" y="62638"/>
                    <a:pt x="63052" y="55740"/>
                    <a:pt x="63052" y="47461"/>
                  </a:cubicBezTo>
                  <a:close/>
                </a:path>
              </a:pathLst>
            </a:custGeom>
            <a:solidFill>
              <a:srgbClr val="FFFFFF"/>
            </a:solidFill>
            <a:ln w="13792"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B92A0395-C7F2-4F22-89C5-72021BBF4447}"/>
                </a:ext>
              </a:extLst>
            </p:cNvPr>
            <p:cNvSpPr/>
            <p:nvPr/>
          </p:nvSpPr>
          <p:spPr>
            <a:xfrm>
              <a:off x="7011761" y="3531737"/>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2"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2"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FA11F762-135A-447C-9E5B-9E7BCA479B6E}"/>
                </a:ext>
              </a:extLst>
            </p:cNvPr>
            <p:cNvSpPr/>
            <p:nvPr/>
          </p:nvSpPr>
          <p:spPr>
            <a:xfrm>
              <a:off x="711454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5F612D21-5476-4383-8C83-916B4478212F}"/>
                </a:ext>
              </a:extLst>
            </p:cNvPr>
            <p:cNvSpPr/>
            <p:nvPr/>
          </p:nvSpPr>
          <p:spPr>
            <a:xfrm>
              <a:off x="7217335" y="3564850"/>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D0B81F2F-9C5A-473E-A81C-A5601AB99B1B}"/>
                </a:ext>
              </a:extLst>
            </p:cNvPr>
            <p:cNvSpPr/>
            <p:nvPr/>
          </p:nvSpPr>
          <p:spPr>
            <a:xfrm>
              <a:off x="7300806" y="3542361"/>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9 h 96578"/>
                <a:gd name="connsiteX10" fmla="*/ 48289 w 41390"/>
                <a:gd name="connsiteY10" fmla="*/ 24559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9"/>
                  </a:lnTo>
                  <a:lnTo>
                    <a:pt x="48289" y="24559"/>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409D0840-113C-41F1-A00F-A0C94BE90C2F}"/>
                </a:ext>
              </a:extLst>
            </p:cNvPr>
            <p:cNvSpPr/>
            <p:nvPr/>
          </p:nvSpPr>
          <p:spPr>
            <a:xfrm>
              <a:off x="7366894"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D101D158-DA93-45A5-B1AE-9CD52D7A88AA}"/>
                </a:ext>
              </a:extLst>
            </p:cNvPr>
            <p:cNvSpPr/>
            <p:nvPr/>
          </p:nvSpPr>
          <p:spPr>
            <a:xfrm>
              <a:off x="741890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1AE28A44-0F10-4DB8-9830-1BAAA0FEF867}"/>
                </a:ext>
              </a:extLst>
            </p:cNvPr>
            <p:cNvSpPr/>
            <p:nvPr/>
          </p:nvSpPr>
          <p:spPr>
            <a:xfrm>
              <a:off x="7521557"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9603CEDF-A3D1-47D0-B74A-939FD791343E}"/>
                </a:ext>
              </a:extLst>
            </p:cNvPr>
            <p:cNvSpPr/>
            <p:nvPr/>
          </p:nvSpPr>
          <p:spPr>
            <a:xfrm>
              <a:off x="7561568"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EA4519B6-9F4A-4D93-8E57-7722160742EF}"/>
                </a:ext>
              </a:extLst>
            </p:cNvPr>
            <p:cNvSpPr/>
            <p:nvPr/>
          </p:nvSpPr>
          <p:spPr>
            <a:xfrm>
              <a:off x="7595922" y="356471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80" y="0"/>
                  </a:cubicBezTo>
                  <a:cubicBezTo>
                    <a:pt x="48841" y="0"/>
                    <a:pt x="57257" y="3449"/>
                    <a:pt x="63190" y="10486"/>
                  </a:cubicBezTo>
                  <a:cubicBezTo>
                    <a:pt x="69123" y="17522"/>
                    <a:pt x="72020" y="27180"/>
                    <a:pt x="72020" y="39735"/>
                  </a:cubicBezTo>
                  <a:lnTo>
                    <a:pt x="72020" y="46772"/>
                  </a:lnTo>
                  <a:lnTo>
                    <a:pt x="72296" y="46772"/>
                  </a:lnTo>
                  <a:close/>
                  <a:moveTo>
                    <a:pt x="58775" y="35596"/>
                  </a:moveTo>
                  <a:cubicBezTo>
                    <a:pt x="58775" y="28008"/>
                    <a:pt x="56843"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39718F76-9898-442C-96C3-38B28640A54A}"/>
                </a:ext>
              </a:extLst>
            </p:cNvPr>
            <p:cNvSpPr/>
            <p:nvPr/>
          </p:nvSpPr>
          <p:spPr>
            <a:xfrm>
              <a:off x="7688223"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3D93BA1C-B7EB-4E40-AADC-E94DBECD4840}"/>
                </a:ext>
              </a:extLst>
            </p:cNvPr>
            <p:cNvSpPr/>
            <p:nvPr/>
          </p:nvSpPr>
          <p:spPr>
            <a:xfrm>
              <a:off x="6760933" y="2141699"/>
              <a:ext cx="110375" cy="124172"/>
            </a:xfrm>
            <a:custGeom>
              <a:avLst/>
              <a:gdLst>
                <a:gd name="connsiteX0" fmla="*/ 123896 w 110375"/>
                <a:gd name="connsiteY0" fmla="*/ 125552 h 124172"/>
                <a:gd name="connsiteX1" fmla="*/ 93129 w 110375"/>
                <a:gd name="connsiteY1" fmla="*/ 125552 h 124172"/>
                <a:gd name="connsiteX2" fmla="*/ 84161 w 110375"/>
                <a:gd name="connsiteY2" fmla="*/ 97682 h 124172"/>
                <a:gd name="connsiteX3" fmla="*/ 39459 w 110375"/>
                <a:gd name="connsiteY3" fmla="*/ 97682 h 124172"/>
                <a:gd name="connsiteX4" fmla="*/ 30629 w 110375"/>
                <a:gd name="connsiteY4" fmla="*/ 125552 h 124172"/>
                <a:gd name="connsiteX5" fmla="*/ 0 w 110375"/>
                <a:gd name="connsiteY5" fmla="*/ 125552 h 124172"/>
                <a:gd name="connsiteX6" fmla="*/ 45668 w 110375"/>
                <a:gd name="connsiteY6" fmla="*/ 0 h 124172"/>
                <a:gd name="connsiteX7" fmla="*/ 79194 w 110375"/>
                <a:gd name="connsiteY7" fmla="*/ 0 h 124172"/>
                <a:gd name="connsiteX8" fmla="*/ 123896 w 110375"/>
                <a:gd name="connsiteY8" fmla="*/ 125552 h 124172"/>
                <a:gd name="connsiteX9" fmla="*/ 77677 w 110375"/>
                <a:gd name="connsiteY9" fmla="*/ 75883 h 124172"/>
                <a:gd name="connsiteX10" fmla="*/ 64156 w 110375"/>
                <a:gd name="connsiteY10" fmla="*/ 33664 h 124172"/>
                <a:gd name="connsiteX11" fmla="*/ 62086 w 110375"/>
                <a:gd name="connsiteY11" fmla="*/ 22351 h 124172"/>
                <a:gd name="connsiteX12" fmla="*/ 61396 w 110375"/>
                <a:gd name="connsiteY12" fmla="*/ 22351 h 124172"/>
                <a:gd name="connsiteX13" fmla="*/ 59189 w 110375"/>
                <a:gd name="connsiteY13" fmla="*/ 33251 h 124172"/>
                <a:gd name="connsiteX14" fmla="*/ 45530 w 110375"/>
                <a:gd name="connsiteY14" fmla="*/ 75745 h 124172"/>
                <a:gd name="connsiteX15" fmla="*/ 77677 w 110375"/>
                <a:gd name="connsiteY15" fmla="*/ 75745 h 124172"/>
                <a:gd name="connsiteX16" fmla="*/ 77677 w 110375"/>
                <a:gd name="connsiteY16" fmla="*/ 75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375" h="124172">
                  <a:moveTo>
                    <a:pt x="123896" y="125552"/>
                  </a:moveTo>
                  <a:lnTo>
                    <a:pt x="93129" y="125552"/>
                  </a:lnTo>
                  <a:lnTo>
                    <a:pt x="84161" y="97682"/>
                  </a:lnTo>
                  <a:lnTo>
                    <a:pt x="39459" y="97682"/>
                  </a:lnTo>
                  <a:lnTo>
                    <a:pt x="30629" y="125552"/>
                  </a:lnTo>
                  <a:lnTo>
                    <a:pt x="0" y="125552"/>
                  </a:lnTo>
                  <a:lnTo>
                    <a:pt x="45668" y="0"/>
                  </a:lnTo>
                  <a:lnTo>
                    <a:pt x="79194" y="0"/>
                  </a:lnTo>
                  <a:lnTo>
                    <a:pt x="123896" y="125552"/>
                  </a:lnTo>
                  <a:close/>
                  <a:moveTo>
                    <a:pt x="77677" y="75883"/>
                  </a:moveTo>
                  <a:lnTo>
                    <a:pt x="64156" y="33664"/>
                  </a:lnTo>
                  <a:cubicBezTo>
                    <a:pt x="63190" y="30491"/>
                    <a:pt x="62500" y="26766"/>
                    <a:pt x="62086" y="22351"/>
                  </a:cubicBezTo>
                  <a:lnTo>
                    <a:pt x="61396" y="22351"/>
                  </a:lnTo>
                  <a:cubicBezTo>
                    <a:pt x="61120" y="26076"/>
                    <a:pt x="60430" y="29663"/>
                    <a:pt x="59189" y="33251"/>
                  </a:cubicBezTo>
                  <a:lnTo>
                    <a:pt x="45530" y="75745"/>
                  </a:lnTo>
                  <a:lnTo>
                    <a:pt x="77677" y="75745"/>
                  </a:lnTo>
                  <a:lnTo>
                    <a:pt x="77677" y="75883"/>
                  </a:lnTo>
                  <a:close/>
                </a:path>
              </a:pathLst>
            </a:custGeom>
            <a:solidFill>
              <a:srgbClr val="0072C6"/>
            </a:solidFill>
            <a:ln w="13792"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72379451-0624-4F02-9B61-C2C941F4FDC4}"/>
                </a:ext>
              </a:extLst>
            </p:cNvPr>
            <p:cNvSpPr/>
            <p:nvPr/>
          </p:nvSpPr>
          <p:spPr>
            <a:xfrm>
              <a:off x="6888417" y="2177571"/>
              <a:ext cx="68985" cy="82781"/>
            </a:xfrm>
            <a:custGeom>
              <a:avLst/>
              <a:gdLst>
                <a:gd name="connsiteX0" fmla="*/ 80436 w 68984"/>
                <a:gd name="connsiteY0" fmla="*/ 89680 h 82781"/>
                <a:gd name="connsiteX1" fmla="*/ 0 w 68984"/>
                <a:gd name="connsiteY1" fmla="*/ 89680 h 82781"/>
                <a:gd name="connsiteX2" fmla="*/ 0 w 68984"/>
                <a:gd name="connsiteY2" fmla="*/ 78228 h 82781"/>
                <a:gd name="connsiteX3" fmla="*/ 44978 w 68984"/>
                <a:gd name="connsiteY3" fmla="*/ 20419 h 82781"/>
                <a:gd name="connsiteX4" fmla="*/ 4415 w 68984"/>
                <a:gd name="connsiteY4" fmla="*/ 20419 h 82781"/>
                <a:gd name="connsiteX5" fmla="*/ 4415 w 68984"/>
                <a:gd name="connsiteY5" fmla="*/ 0 h 82781"/>
                <a:gd name="connsiteX6" fmla="*/ 80022 w 68984"/>
                <a:gd name="connsiteY6" fmla="*/ 0 h 82781"/>
                <a:gd name="connsiteX7" fmla="*/ 80022 w 68984"/>
                <a:gd name="connsiteY7" fmla="*/ 13659 h 82781"/>
                <a:gd name="connsiteX8" fmla="*/ 37390 w 68984"/>
                <a:gd name="connsiteY8" fmla="*/ 69260 h 82781"/>
                <a:gd name="connsiteX9" fmla="*/ 80436 w 68984"/>
                <a:gd name="connsiteY9" fmla="*/ 69260 h 82781"/>
                <a:gd name="connsiteX10" fmla="*/ 80436 w 68984"/>
                <a:gd name="connsiteY10"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84" h="82781">
                  <a:moveTo>
                    <a:pt x="80436" y="89680"/>
                  </a:moveTo>
                  <a:lnTo>
                    <a:pt x="0" y="89680"/>
                  </a:lnTo>
                  <a:lnTo>
                    <a:pt x="0" y="78228"/>
                  </a:lnTo>
                  <a:lnTo>
                    <a:pt x="44978" y="20419"/>
                  </a:lnTo>
                  <a:lnTo>
                    <a:pt x="4415" y="20419"/>
                  </a:lnTo>
                  <a:lnTo>
                    <a:pt x="4415" y="0"/>
                  </a:lnTo>
                  <a:lnTo>
                    <a:pt x="80022" y="0"/>
                  </a:lnTo>
                  <a:lnTo>
                    <a:pt x="80022" y="13659"/>
                  </a:lnTo>
                  <a:lnTo>
                    <a:pt x="37390" y="69260"/>
                  </a:lnTo>
                  <a:lnTo>
                    <a:pt x="80436" y="69260"/>
                  </a:lnTo>
                  <a:lnTo>
                    <a:pt x="80436" y="89680"/>
                  </a:lnTo>
                  <a:close/>
                </a:path>
              </a:pathLst>
            </a:custGeom>
            <a:solidFill>
              <a:srgbClr val="0072C6"/>
            </a:solidFill>
            <a:ln w="13792"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7D8707-AE1C-4AF8-919B-7CCF80178764}"/>
                </a:ext>
              </a:extLst>
            </p:cNvPr>
            <p:cNvSpPr/>
            <p:nvPr/>
          </p:nvSpPr>
          <p:spPr>
            <a:xfrm>
              <a:off x="6982236" y="2177571"/>
              <a:ext cx="82781" cy="82781"/>
            </a:xfrm>
            <a:custGeom>
              <a:avLst/>
              <a:gdLst>
                <a:gd name="connsiteX0" fmla="*/ 86645 w 82781"/>
                <a:gd name="connsiteY0" fmla="*/ 89680 h 82781"/>
                <a:gd name="connsiteX1" fmla="*/ 59051 w 82781"/>
                <a:gd name="connsiteY1" fmla="*/ 89680 h 82781"/>
                <a:gd name="connsiteX2" fmla="*/ 59051 w 82781"/>
                <a:gd name="connsiteY2" fmla="*/ 76021 h 82781"/>
                <a:gd name="connsiteX3" fmla="*/ 58637 w 82781"/>
                <a:gd name="connsiteY3" fmla="*/ 76021 h 82781"/>
                <a:gd name="connsiteX4" fmla="*/ 31181 w 82781"/>
                <a:gd name="connsiteY4" fmla="*/ 91887 h 82781"/>
                <a:gd name="connsiteX5" fmla="*/ 0 w 82781"/>
                <a:gd name="connsiteY5" fmla="*/ 54084 h 82781"/>
                <a:gd name="connsiteX6" fmla="*/ 0 w 82781"/>
                <a:gd name="connsiteY6" fmla="*/ 0 h 82781"/>
                <a:gd name="connsiteX7" fmla="*/ 27594 w 82781"/>
                <a:gd name="connsiteY7" fmla="*/ 0 h 82781"/>
                <a:gd name="connsiteX8" fmla="*/ 27594 w 82781"/>
                <a:gd name="connsiteY8" fmla="*/ 51738 h 82781"/>
                <a:gd name="connsiteX9" fmla="*/ 42632 w 82781"/>
                <a:gd name="connsiteY9" fmla="*/ 70778 h 82781"/>
                <a:gd name="connsiteX10" fmla="*/ 54498 w 82781"/>
                <a:gd name="connsiteY10" fmla="*/ 65535 h 82781"/>
                <a:gd name="connsiteX11" fmla="*/ 58913 w 82781"/>
                <a:gd name="connsiteY11" fmla="*/ 51324 h 82781"/>
                <a:gd name="connsiteX12" fmla="*/ 58913 w 82781"/>
                <a:gd name="connsiteY12" fmla="*/ 0 h 82781"/>
                <a:gd name="connsiteX13" fmla="*/ 86507 w 82781"/>
                <a:gd name="connsiteY13" fmla="*/ 0 h 82781"/>
                <a:gd name="connsiteX14" fmla="*/ 86507 w 82781"/>
                <a:gd name="connsiteY14" fmla="*/ 89680 h 82781"/>
                <a:gd name="connsiteX15" fmla="*/ 86645 w 82781"/>
                <a:gd name="connsiteY15"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82781">
                  <a:moveTo>
                    <a:pt x="86645" y="89680"/>
                  </a:moveTo>
                  <a:lnTo>
                    <a:pt x="59051" y="89680"/>
                  </a:lnTo>
                  <a:lnTo>
                    <a:pt x="59051" y="76021"/>
                  </a:lnTo>
                  <a:lnTo>
                    <a:pt x="58637" y="76021"/>
                  </a:lnTo>
                  <a:cubicBezTo>
                    <a:pt x="51738" y="86645"/>
                    <a:pt x="42632" y="91887"/>
                    <a:pt x="31181" y="91887"/>
                  </a:cubicBezTo>
                  <a:cubicBezTo>
                    <a:pt x="10348" y="91887"/>
                    <a:pt x="0" y="79332"/>
                    <a:pt x="0" y="54084"/>
                  </a:cubicBezTo>
                  <a:lnTo>
                    <a:pt x="0" y="0"/>
                  </a:lnTo>
                  <a:lnTo>
                    <a:pt x="27594" y="0"/>
                  </a:lnTo>
                  <a:lnTo>
                    <a:pt x="27594" y="51738"/>
                  </a:lnTo>
                  <a:cubicBezTo>
                    <a:pt x="27594" y="64432"/>
                    <a:pt x="32561" y="70778"/>
                    <a:pt x="42632" y="70778"/>
                  </a:cubicBezTo>
                  <a:cubicBezTo>
                    <a:pt x="47599" y="70778"/>
                    <a:pt x="51601" y="68985"/>
                    <a:pt x="54498" y="65535"/>
                  </a:cubicBezTo>
                  <a:cubicBezTo>
                    <a:pt x="57533" y="62086"/>
                    <a:pt x="58913" y="57395"/>
                    <a:pt x="58913" y="51324"/>
                  </a:cubicBezTo>
                  <a:lnTo>
                    <a:pt x="58913" y="0"/>
                  </a:lnTo>
                  <a:lnTo>
                    <a:pt x="86507" y="0"/>
                  </a:lnTo>
                  <a:lnTo>
                    <a:pt x="86507" y="89680"/>
                  </a:lnTo>
                  <a:lnTo>
                    <a:pt x="86645" y="89680"/>
                  </a:lnTo>
                  <a:close/>
                </a:path>
              </a:pathLst>
            </a:custGeom>
            <a:solidFill>
              <a:srgbClr val="0072C6"/>
            </a:solidFill>
            <a:ln w="13792"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CF87AEFD-A6ED-4F21-92CE-FA20AC689B10}"/>
                </a:ext>
              </a:extLst>
            </p:cNvPr>
            <p:cNvSpPr/>
            <p:nvPr/>
          </p:nvSpPr>
          <p:spPr>
            <a:xfrm>
              <a:off x="7092197" y="2175915"/>
              <a:ext cx="55188" cy="82781"/>
            </a:xfrm>
            <a:custGeom>
              <a:avLst/>
              <a:gdLst>
                <a:gd name="connsiteX0" fmla="*/ 58499 w 55187"/>
                <a:gd name="connsiteY0" fmla="*/ 26628 h 82781"/>
                <a:gd name="connsiteX1" fmla="*/ 46909 w 55187"/>
                <a:gd name="connsiteY1" fmla="*/ 23869 h 82781"/>
                <a:gd name="connsiteX2" fmla="*/ 32837 w 55187"/>
                <a:gd name="connsiteY2" fmla="*/ 30491 h 82781"/>
                <a:gd name="connsiteX3" fmla="*/ 27732 w 55187"/>
                <a:gd name="connsiteY3" fmla="*/ 48427 h 82781"/>
                <a:gd name="connsiteX4" fmla="*/ 27732 w 55187"/>
                <a:gd name="connsiteY4" fmla="*/ 91198 h 82781"/>
                <a:gd name="connsiteX5" fmla="*/ 0 w 55187"/>
                <a:gd name="connsiteY5" fmla="*/ 91198 h 82781"/>
                <a:gd name="connsiteX6" fmla="*/ 0 w 55187"/>
                <a:gd name="connsiteY6" fmla="*/ 1518 h 82781"/>
                <a:gd name="connsiteX7" fmla="*/ 27732 w 55187"/>
                <a:gd name="connsiteY7" fmla="*/ 1518 h 82781"/>
                <a:gd name="connsiteX8" fmla="*/ 27732 w 55187"/>
                <a:gd name="connsiteY8" fmla="*/ 18212 h 82781"/>
                <a:gd name="connsiteX9" fmla="*/ 28146 w 55187"/>
                <a:gd name="connsiteY9" fmla="*/ 18212 h 82781"/>
                <a:gd name="connsiteX10" fmla="*/ 51738 w 55187"/>
                <a:gd name="connsiteY10" fmla="*/ 0 h 82781"/>
                <a:gd name="connsiteX11" fmla="*/ 58637 w 55187"/>
                <a:gd name="connsiteY11" fmla="*/ 1104 h 82781"/>
                <a:gd name="connsiteX12" fmla="*/ 58637 w 55187"/>
                <a:gd name="connsiteY12" fmla="*/ 26628 h 82781"/>
                <a:gd name="connsiteX13" fmla="*/ 58499 w 55187"/>
                <a:gd name="connsiteY13" fmla="*/ 2662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87" h="82781">
                  <a:moveTo>
                    <a:pt x="58499" y="26628"/>
                  </a:moveTo>
                  <a:cubicBezTo>
                    <a:pt x="55188" y="24834"/>
                    <a:pt x="51325" y="23869"/>
                    <a:pt x="46909" y="23869"/>
                  </a:cubicBezTo>
                  <a:cubicBezTo>
                    <a:pt x="40839" y="23869"/>
                    <a:pt x="36148" y="26076"/>
                    <a:pt x="32837" y="30491"/>
                  </a:cubicBezTo>
                  <a:cubicBezTo>
                    <a:pt x="29387" y="34906"/>
                    <a:pt x="27732" y="40839"/>
                    <a:pt x="27732" y="48427"/>
                  </a:cubicBezTo>
                  <a:lnTo>
                    <a:pt x="27732" y="91198"/>
                  </a:lnTo>
                  <a:lnTo>
                    <a:pt x="0" y="91198"/>
                  </a:lnTo>
                  <a:lnTo>
                    <a:pt x="0" y="1518"/>
                  </a:lnTo>
                  <a:lnTo>
                    <a:pt x="27732" y="1518"/>
                  </a:lnTo>
                  <a:lnTo>
                    <a:pt x="27732" y="18212"/>
                  </a:lnTo>
                  <a:lnTo>
                    <a:pt x="28146" y="18212"/>
                  </a:lnTo>
                  <a:cubicBezTo>
                    <a:pt x="32561" y="6071"/>
                    <a:pt x="40425" y="0"/>
                    <a:pt x="51738" y="0"/>
                  </a:cubicBezTo>
                  <a:cubicBezTo>
                    <a:pt x="54636" y="0"/>
                    <a:pt x="56981" y="414"/>
                    <a:pt x="58637" y="1104"/>
                  </a:cubicBezTo>
                  <a:lnTo>
                    <a:pt x="58637" y="26628"/>
                  </a:lnTo>
                  <a:lnTo>
                    <a:pt x="58499" y="26628"/>
                  </a:lnTo>
                  <a:close/>
                </a:path>
              </a:pathLst>
            </a:custGeom>
            <a:solidFill>
              <a:srgbClr val="0072C6"/>
            </a:solidFill>
            <a:ln w="13792"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48316B08-896A-4394-854E-F4A647571D0B}"/>
                </a:ext>
              </a:extLst>
            </p:cNvPr>
            <p:cNvSpPr/>
            <p:nvPr/>
          </p:nvSpPr>
          <p:spPr>
            <a:xfrm>
              <a:off x="7157594" y="2175502"/>
              <a:ext cx="82781" cy="82781"/>
            </a:xfrm>
            <a:custGeom>
              <a:avLst/>
              <a:gdLst>
                <a:gd name="connsiteX0" fmla="*/ 85817 w 82781"/>
                <a:gd name="connsiteY0" fmla="*/ 54774 h 82781"/>
                <a:gd name="connsiteX1" fmla="*/ 27318 w 82781"/>
                <a:gd name="connsiteY1" fmla="*/ 54774 h 82781"/>
                <a:gd name="connsiteX2" fmla="*/ 51876 w 82781"/>
                <a:gd name="connsiteY2" fmla="*/ 74365 h 82781"/>
                <a:gd name="connsiteX3" fmla="*/ 77952 w 82781"/>
                <a:gd name="connsiteY3" fmla="*/ 67329 h 82781"/>
                <a:gd name="connsiteX4" fmla="*/ 77952 w 82781"/>
                <a:gd name="connsiteY4" fmla="*/ 87334 h 82781"/>
                <a:gd name="connsiteX5" fmla="*/ 45668 w 82781"/>
                <a:gd name="connsiteY5" fmla="*/ 93957 h 82781"/>
                <a:gd name="connsiteX6" fmla="*/ 12003 w 82781"/>
                <a:gd name="connsiteY6" fmla="*/ 81954 h 82781"/>
                <a:gd name="connsiteX7" fmla="*/ 0 w 82781"/>
                <a:gd name="connsiteY7" fmla="*/ 48427 h 82781"/>
                <a:gd name="connsiteX8" fmla="*/ 12969 w 82781"/>
                <a:gd name="connsiteY8" fmla="*/ 13107 h 82781"/>
                <a:gd name="connsiteX9" fmla="*/ 44840 w 82781"/>
                <a:gd name="connsiteY9" fmla="*/ 0 h 82781"/>
                <a:gd name="connsiteX10" fmla="*/ 75193 w 82781"/>
                <a:gd name="connsiteY10" fmla="*/ 11589 h 82781"/>
                <a:gd name="connsiteX11" fmla="*/ 85955 w 82781"/>
                <a:gd name="connsiteY11" fmla="*/ 43184 h 82781"/>
                <a:gd name="connsiteX12" fmla="*/ 85955 w 82781"/>
                <a:gd name="connsiteY12" fmla="*/ 54774 h 82781"/>
                <a:gd name="connsiteX13" fmla="*/ 85817 w 82781"/>
                <a:gd name="connsiteY13" fmla="*/ 54774 h 82781"/>
                <a:gd name="connsiteX14" fmla="*/ 60154 w 82781"/>
                <a:gd name="connsiteY14" fmla="*/ 37804 h 82781"/>
                <a:gd name="connsiteX15" fmla="*/ 44564 w 82781"/>
                <a:gd name="connsiteY15" fmla="*/ 18488 h 82781"/>
                <a:gd name="connsiteX16" fmla="*/ 33112 w 82781"/>
                <a:gd name="connsiteY16" fmla="*/ 24007 h 82781"/>
                <a:gd name="connsiteX17" fmla="*/ 27180 w 82781"/>
                <a:gd name="connsiteY17" fmla="*/ 37804 h 82781"/>
                <a:gd name="connsiteX18" fmla="*/ 60154 w 82781"/>
                <a:gd name="connsiteY18" fmla="*/ 37804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781" h="82781">
                  <a:moveTo>
                    <a:pt x="85817" y="54774"/>
                  </a:moveTo>
                  <a:lnTo>
                    <a:pt x="27318" y="54774"/>
                  </a:lnTo>
                  <a:cubicBezTo>
                    <a:pt x="28283" y="67743"/>
                    <a:pt x="36424" y="74365"/>
                    <a:pt x="51876" y="74365"/>
                  </a:cubicBezTo>
                  <a:cubicBezTo>
                    <a:pt x="61810" y="74365"/>
                    <a:pt x="70364" y="72020"/>
                    <a:pt x="77952" y="67329"/>
                  </a:cubicBezTo>
                  <a:lnTo>
                    <a:pt x="77952" y="87334"/>
                  </a:lnTo>
                  <a:cubicBezTo>
                    <a:pt x="69674" y="91749"/>
                    <a:pt x="58913" y="93957"/>
                    <a:pt x="45668" y="93957"/>
                  </a:cubicBezTo>
                  <a:cubicBezTo>
                    <a:pt x="31181" y="93957"/>
                    <a:pt x="20005" y="89956"/>
                    <a:pt x="12003" y="81954"/>
                  </a:cubicBezTo>
                  <a:cubicBezTo>
                    <a:pt x="4001" y="73951"/>
                    <a:pt x="0" y="62776"/>
                    <a:pt x="0" y="48427"/>
                  </a:cubicBezTo>
                  <a:cubicBezTo>
                    <a:pt x="0" y="33526"/>
                    <a:pt x="4277" y="21799"/>
                    <a:pt x="12969" y="13107"/>
                  </a:cubicBezTo>
                  <a:cubicBezTo>
                    <a:pt x="21661" y="4415"/>
                    <a:pt x="32285" y="0"/>
                    <a:pt x="44840" y="0"/>
                  </a:cubicBezTo>
                  <a:cubicBezTo>
                    <a:pt x="57947" y="0"/>
                    <a:pt x="68019" y="3863"/>
                    <a:pt x="75193" y="11589"/>
                  </a:cubicBezTo>
                  <a:cubicBezTo>
                    <a:pt x="82367" y="19316"/>
                    <a:pt x="85955" y="29939"/>
                    <a:pt x="85955" y="43184"/>
                  </a:cubicBezTo>
                  <a:lnTo>
                    <a:pt x="85955" y="54774"/>
                  </a:lnTo>
                  <a:lnTo>
                    <a:pt x="85817" y="54774"/>
                  </a:lnTo>
                  <a:close/>
                  <a:moveTo>
                    <a:pt x="60154" y="37804"/>
                  </a:moveTo>
                  <a:cubicBezTo>
                    <a:pt x="60154" y="24972"/>
                    <a:pt x="54912" y="18488"/>
                    <a:pt x="44564" y="18488"/>
                  </a:cubicBezTo>
                  <a:cubicBezTo>
                    <a:pt x="40149" y="18488"/>
                    <a:pt x="36286" y="20281"/>
                    <a:pt x="33112" y="24007"/>
                  </a:cubicBezTo>
                  <a:cubicBezTo>
                    <a:pt x="29939" y="27732"/>
                    <a:pt x="27870" y="32285"/>
                    <a:pt x="27180" y="37804"/>
                  </a:cubicBezTo>
                  <a:lnTo>
                    <a:pt x="60154" y="37804"/>
                  </a:lnTo>
                  <a:close/>
                </a:path>
              </a:pathLst>
            </a:custGeom>
            <a:solidFill>
              <a:srgbClr val="0072C6"/>
            </a:solidFill>
            <a:ln w="13792"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7F469636-D363-4AFB-B8BC-F1DC44E37ED5}"/>
                </a:ext>
              </a:extLst>
            </p:cNvPr>
            <p:cNvSpPr/>
            <p:nvPr/>
          </p:nvSpPr>
          <p:spPr>
            <a:xfrm>
              <a:off x="8745343" y="2841202"/>
              <a:ext cx="13797" cy="110375"/>
            </a:xfrm>
            <a:custGeom>
              <a:avLst/>
              <a:gdLst>
                <a:gd name="connsiteX0" fmla="*/ 0 w 0"/>
                <a:gd name="connsiteY0" fmla="*/ 0 h 110375"/>
                <a:gd name="connsiteX1" fmla="*/ 13521 w 0"/>
                <a:gd name="connsiteY1" fmla="*/ 0 h 110375"/>
                <a:gd name="connsiteX2" fmla="*/ 13521 w 0"/>
                <a:gd name="connsiteY2" fmla="*/ 115894 h 110375"/>
                <a:gd name="connsiteX3" fmla="*/ 0 w 0"/>
                <a:gd name="connsiteY3" fmla="*/ 115894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521" y="0"/>
                  </a:lnTo>
                  <a:lnTo>
                    <a:pt x="13521" y="115894"/>
                  </a:lnTo>
                  <a:lnTo>
                    <a:pt x="0" y="115894"/>
                  </a:lnTo>
                  <a:close/>
                </a:path>
              </a:pathLst>
            </a:custGeom>
            <a:solidFill>
              <a:srgbClr val="1E1E1E"/>
            </a:solidFill>
            <a:ln w="13792"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922400A7-7505-4454-8CAC-2E7ECDD78366}"/>
                </a:ext>
              </a:extLst>
            </p:cNvPr>
            <p:cNvSpPr/>
            <p:nvPr/>
          </p:nvSpPr>
          <p:spPr>
            <a:xfrm>
              <a:off x="8787699" y="2872383"/>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6 h 82781"/>
                <a:gd name="connsiteX4" fmla="*/ 19729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6"/>
                    <a:pt x="48979" y="11176"/>
                    <a:pt x="36148" y="11176"/>
                  </a:cubicBezTo>
                  <a:cubicBezTo>
                    <a:pt x="29525" y="11176"/>
                    <a:pt x="24006" y="13659"/>
                    <a:pt x="19729" y="18626"/>
                  </a:cubicBezTo>
                  <a:cubicBezTo>
                    <a:pt x="15452" y="23593"/>
                    <a:pt x="13245" y="29939"/>
                    <a:pt x="13245" y="37528"/>
                  </a:cubicBezTo>
                  <a:lnTo>
                    <a:pt x="13245" y="84713"/>
                  </a:lnTo>
                  <a:lnTo>
                    <a:pt x="0" y="84713"/>
                  </a:lnTo>
                  <a:lnTo>
                    <a:pt x="0" y="1932"/>
                  </a:lnTo>
                  <a:lnTo>
                    <a:pt x="13245" y="1932"/>
                  </a:lnTo>
                  <a:lnTo>
                    <a:pt x="13245" y="15728"/>
                  </a:lnTo>
                  <a:lnTo>
                    <a:pt x="13521" y="15728"/>
                  </a:lnTo>
                  <a:cubicBezTo>
                    <a:pt x="19729" y="5243"/>
                    <a:pt x="28835"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1E1E1E"/>
            </a:solidFill>
            <a:ln w="13792"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3D193690-DA7E-4C9E-BE8C-F6133C9B0129}"/>
                </a:ext>
              </a:extLst>
            </p:cNvPr>
            <p:cNvSpPr/>
            <p:nvPr/>
          </p:nvSpPr>
          <p:spPr>
            <a:xfrm>
              <a:off x="8875585" y="2872383"/>
              <a:ext cx="68985" cy="110375"/>
            </a:xfrm>
            <a:custGeom>
              <a:avLst/>
              <a:gdLst>
                <a:gd name="connsiteX0" fmla="*/ 76297 w 68984"/>
                <a:gd name="connsiteY0" fmla="*/ 78091 h 110375"/>
                <a:gd name="connsiteX1" fmla="*/ 32699 w 68984"/>
                <a:gd name="connsiteY1" fmla="*/ 123620 h 110375"/>
                <a:gd name="connsiteX2" fmla="*/ 5795 w 68984"/>
                <a:gd name="connsiteY2" fmla="*/ 117826 h 110375"/>
                <a:gd name="connsiteX3" fmla="*/ 5795 w 68984"/>
                <a:gd name="connsiteY3" fmla="*/ 104581 h 110375"/>
                <a:gd name="connsiteX4" fmla="*/ 32423 w 68984"/>
                <a:gd name="connsiteY4" fmla="*/ 112307 h 110375"/>
                <a:gd name="connsiteX5" fmla="*/ 62914 w 68984"/>
                <a:gd name="connsiteY5" fmla="*/ 79746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091 h 110375"/>
                <a:gd name="connsiteX18" fmla="*/ 63052 w 68984"/>
                <a:gd name="connsiteY18" fmla="*/ 47185 h 110375"/>
                <a:gd name="connsiteX19" fmla="*/ 63052 w 68984"/>
                <a:gd name="connsiteY19" fmla="*/ 35044 h 110375"/>
                <a:gd name="connsiteX20" fmla="*/ 56429 w 68984"/>
                <a:gd name="connsiteY20" fmla="*/ 18212 h 110375"/>
                <a:gd name="connsiteX21" fmla="*/ 39873 w 68984"/>
                <a:gd name="connsiteY21" fmla="*/ 11176 h 110375"/>
                <a:gd name="connsiteX22" fmla="*/ 20695 w 68984"/>
                <a:gd name="connsiteY22" fmla="*/ 20143 h 110375"/>
                <a:gd name="connsiteX23" fmla="*/ 13797 w 68984"/>
                <a:gd name="connsiteY23" fmla="*/ 45116 h 110375"/>
                <a:gd name="connsiteX24" fmla="*/ 20420 w 68984"/>
                <a:gd name="connsiteY24" fmla="*/ 67191 h 110375"/>
                <a:gd name="connsiteX25" fmla="*/ 38080 w 68984"/>
                <a:gd name="connsiteY25" fmla="*/ 75469 h 110375"/>
                <a:gd name="connsiteX26" fmla="*/ 56292 w 68984"/>
                <a:gd name="connsiteY26" fmla="*/ 67605 h 110375"/>
                <a:gd name="connsiteX27" fmla="*/ 63052 w 68984"/>
                <a:gd name="connsiteY27" fmla="*/ 47185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091"/>
                  </a:moveTo>
                  <a:cubicBezTo>
                    <a:pt x="76297" y="108444"/>
                    <a:pt x="61810" y="123620"/>
                    <a:pt x="32699" y="123620"/>
                  </a:cubicBezTo>
                  <a:cubicBezTo>
                    <a:pt x="22489" y="123620"/>
                    <a:pt x="13521" y="121689"/>
                    <a:pt x="5795" y="117826"/>
                  </a:cubicBezTo>
                  <a:lnTo>
                    <a:pt x="5795" y="104581"/>
                  </a:lnTo>
                  <a:cubicBezTo>
                    <a:pt x="15177" y="109823"/>
                    <a:pt x="24006" y="112307"/>
                    <a:pt x="32423" y="112307"/>
                  </a:cubicBezTo>
                  <a:cubicBezTo>
                    <a:pt x="52842" y="112307"/>
                    <a:pt x="62914" y="101407"/>
                    <a:pt x="62914" y="79746"/>
                  </a:cubicBezTo>
                  <a:lnTo>
                    <a:pt x="62914" y="70778"/>
                  </a:lnTo>
                  <a:lnTo>
                    <a:pt x="62638" y="70778"/>
                  </a:lnTo>
                  <a:cubicBezTo>
                    <a:pt x="56292"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091"/>
                  </a:lnTo>
                  <a:close/>
                  <a:moveTo>
                    <a:pt x="63052" y="47185"/>
                  </a:moveTo>
                  <a:lnTo>
                    <a:pt x="63052" y="35044"/>
                  </a:lnTo>
                  <a:cubicBezTo>
                    <a:pt x="63052" y="28422"/>
                    <a:pt x="60844" y="22903"/>
                    <a:pt x="56429" y="18212"/>
                  </a:cubicBezTo>
                  <a:cubicBezTo>
                    <a:pt x="52014" y="13521"/>
                    <a:pt x="46496" y="11176"/>
                    <a:pt x="39873" y="11176"/>
                  </a:cubicBezTo>
                  <a:cubicBezTo>
                    <a:pt x="31733" y="11176"/>
                    <a:pt x="25249" y="14211"/>
                    <a:pt x="20695" y="20143"/>
                  </a:cubicBezTo>
                  <a:cubicBezTo>
                    <a:pt x="16143" y="26076"/>
                    <a:pt x="13797" y="34492"/>
                    <a:pt x="13797" y="45116"/>
                  </a:cubicBezTo>
                  <a:cubicBezTo>
                    <a:pt x="13797" y="54360"/>
                    <a:pt x="16004" y="61672"/>
                    <a:pt x="20420" y="67191"/>
                  </a:cubicBezTo>
                  <a:cubicBezTo>
                    <a:pt x="24835" y="72710"/>
                    <a:pt x="30767" y="75469"/>
                    <a:pt x="38080" y="75469"/>
                  </a:cubicBezTo>
                  <a:cubicBezTo>
                    <a:pt x="45530" y="75469"/>
                    <a:pt x="51600" y="72848"/>
                    <a:pt x="56292" y="67605"/>
                  </a:cubicBezTo>
                  <a:cubicBezTo>
                    <a:pt x="60983" y="62362"/>
                    <a:pt x="63052" y="55464"/>
                    <a:pt x="63052" y="47185"/>
                  </a:cubicBezTo>
                  <a:close/>
                </a:path>
              </a:pathLst>
            </a:custGeom>
            <a:solidFill>
              <a:srgbClr val="1E1E1E"/>
            </a:solidFill>
            <a:ln w="13792"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1BA9B479-7353-4269-85B5-578D6B8A479B}"/>
                </a:ext>
              </a:extLst>
            </p:cNvPr>
            <p:cNvSpPr/>
            <p:nvPr/>
          </p:nvSpPr>
          <p:spPr>
            <a:xfrm>
              <a:off x="8978786" y="2872935"/>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1E1E1E"/>
            </a:solidFill>
            <a:ln w="13792"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A2F2A411-0FCD-482E-9037-D9F9917102C2}"/>
                </a:ext>
              </a:extLst>
            </p:cNvPr>
            <p:cNvSpPr/>
            <p:nvPr/>
          </p:nvSpPr>
          <p:spPr>
            <a:xfrm>
              <a:off x="9030525" y="287224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5 w 68984"/>
                <a:gd name="connsiteY6" fmla="*/ 86645 h 82781"/>
                <a:gd name="connsiteX7" fmla="*/ 10071 w 68984"/>
                <a:gd name="connsiteY7" fmla="*/ 75331 h 82781"/>
                <a:gd name="connsiteX8" fmla="*/ 0 w 68984"/>
                <a:gd name="connsiteY8" fmla="*/ 43598 h 82781"/>
                <a:gd name="connsiteX9" fmla="*/ 10899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458 h 82781"/>
                <a:gd name="connsiteX16" fmla="*/ 53256 w 68984"/>
                <a:gd name="connsiteY16" fmla="*/ 17660 h 82781"/>
                <a:gd name="connsiteX17" fmla="*/ 38079 w 68984"/>
                <a:gd name="connsiteY17" fmla="*/ 11313 h 82781"/>
                <a:gd name="connsiteX18" fmla="*/ 22213 w 68984"/>
                <a:gd name="connsiteY18" fmla="*/ 18074 h 82781"/>
                <a:gd name="connsiteX19" fmla="*/ 14073 w 68984"/>
                <a:gd name="connsiteY19" fmla="*/ 35596 h 82781"/>
                <a:gd name="connsiteX20" fmla="*/ 58775 w 68984"/>
                <a:gd name="connsiteY20" fmla="*/ 35596 h 82781"/>
                <a:gd name="connsiteX21" fmla="*/ 58775 w 68984"/>
                <a:gd name="connsiteY21" fmla="*/ 3545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8" y="84023"/>
                    <a:pt x="49669" y="86645"/>
                    <a:pt x="37665" y="86645"/>
                  </a:cubicBezTo>
                  <a:cubicBezTo>
                    <a:pt x="25938" y="86645"/>
                    <a:pt x="16832" y="82919"/>
                    <a:pt x="10071" y="75331"/>
                  </a:cubicBezTo>
                  <a:cubicBezTo>
                    <a:pt x="3311" y="67743"/>
                    <a:pt x="0" y="57257"/>
                    <a:pt x="0" y="43598"/>
                  </a:cubicBezTo>
                  <a:cubicBezTo>
                    <a:pt x="0" y="30767"/>
                    <a:pt x="3587" y="20281"/>
                    <a:pt x="10899"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458"/>
                  </a:moveTo>
                  <a:cubicBezTo>
                    <a:pt x="58775" y="27870"/>
                    <a:pt x="56843" y="21799"/>
                    <a:pt x="53256" y="17660"/>
                  </a:cubicBezTo>
                  <a:cubicBezTo>
                    <a:pt x="49669" y="13521"/>
                    <a:pt x="44564" y="11313"/>
                    <a:pt x="38079" y="11313"/>
                  </a:cubicBezTo>
                  <a:cubicBezTo>
                    <a:pt x="31871" y="11313"/>
                    <a:pt x="26490" y="13521"/>
                    <a:pt x="22213" y="18074"/>
                  </a:cubicBezTo>
                  <a:cubicBezTo>
                    <a:pt x="17936" y="22627"/>
                    <a:pt x="15177" y="28422"/>
                    <a:pt x="14073" y="35596"/>
                  </a:cubicBezTo>
                  <a:lnTo>
                    <a:pt x="58775" y="35596"/>
                  </a:lnTo>
                  <a:lnTo>
                    <a:pt x="58775" y="35458"/>
                  </a:lnTo>
                  <a:close/>
                </a:path>
              </a:pathLst>
            </a:custGeom>
            <a:solidFill>
              <a:srgbClr val="1E1E1E"/>
            </a:solidFill>
            <a:ln w="13792"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AEB931B5-0340-479E-A734-4B0F793D27C1}"/>
                </a:ext>
              </a:extLst>
            </p:cNvPr>
            <p:cNvSpPr/>
            <p:nvPr/>
          </p:nvSpPr>
          <p:spPr>
            <a:xfrm>
              <a:off x="9117859"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6" y="84851"/>
                    <a:pt x="0" y="81540"/>
                  </a:cubicBezTo>
                  <a:close/>
                </a:path>
              </a:pathLst>
            </a:custGeom>
            <a:solidFill>
              <a:srgbClr val="1E1E1E"/>
            </a:solidFill>
            <a:ln w="13792"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E2731CD0-63BD-4BD3-AC06-57A5518E2184}"/>
                </a:ext>
              </a:extLst>
            </p:cNvPr>
            <p:cNvSpPr/>
            <p:nvPr/>
          </p:nvSpPr>
          <p:spPr>
            <a:xfrm>
              <a:off x="9188085"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7" y="29525"/>
                    <a:pt x="17108" y="30905"/>
                    <a:pt x="18626" y="32009"/>
                  </a:cubicBezTo>
                  <a:cubicBezTo>
                    <a:pt x="20144"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7" y="84851"/>
                    <a:pt x="0" y="81540"/>
                  </a:cubicBezTo>
                  <a:close/>
                </a:path>
              </a:pathLst>
            </a:custGeom>
            <a:solidFill>
              <a:srgbClr val="1E1E1E"/>
            </a:solidFill>
            <a:ln w="13792"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9DC6A9E1-1CFC-4822-8379-DD89F07A0043}"/>
                </a:ext>
              </a:extLst>
            </p:cNvPr>
            <p:cNvSpPr/>
            <p:nvPr/>
          </p:nvSpPr>
          <p:spPr>
            <a:xfrm>
              <a:off x="8521833" y="3273183"/>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9ED8273F-CC92-4C4A-A240-E6818A31373F}"/>
                </a:ext>
              </a:extLst>
            </p:cNvPr>
            <p:cNvSpPr/>
            <p:nvPr/>
          </p:nvSpPr>
          <p:spPr>
            <a:xfrm>
              <a:off x="8537009" y="3279806"/>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4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4"/>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356559A-2177-4FCC-BE0A-C34BAA582FCB}"/>
                </a:ext>
              </a:extLst>
            </p:cNvPr>
            <p:cNvSpPr/>
            <p:nvPr/>
          </p:nvSpPr>
          <p:spPr>
            <a:xfrm>
              <a:off x="8645591"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490CD643-B587-48E8-9F73-ACCECDBCD6B0}"/>
                </a:ext>
              </a:extLst>
            </p:cNvPr>
            <p:cNvSpPr/>
            <p:nvPr/>
          </p:nvSpPr>
          <p:spPr>
            <a:xfrm>
              <a:off x="8725751" y="3312919"/>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52400EB9-1749-4D8B-8183-1D5215B691F7}"/>
                </a:ext>
              </a:extLst>
            </p:cNvPr>
            <p:cNvSpPr/>
            <p:nvPr/>
          </p:nvSpPr>
          <p:spPr>
            <a:xfrm>
              <a:off x="8858891" y="3278012"/>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39 h 110375"/>
                <a:gd name="connsiteX38" fmla="*/ 29249 w 68984"/>
                <a:gd name="connsiteY38" fmla="*/ 119895 h 110375"/>
                <a:gd name="connsiteX39" fmla="*/ 22489 w 68984"/>
                <a:gd name="connsiteY39" fmla="*/ 119481 h 110375"/>
                <a:gd name="connsiteX40" fmla="*/ 14211 w 68984"/>
                <a:gd name="connsiteY40" fmla="*/ 118239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39"/>
                  </a:cubicBezTo>
                  <a:cubicBezTo>
                    <a:pt x="40011" y="119343"/>
                    <a:pt x="34768" y="119895"/>
                    <a:pt x="29249" y="119895"/>
                  </a:cubicBezTo>
                  <a:cubicBezTo>
                    <a:pt x="27456" y="119895"/>
                    <a:pt x="25110" y="119757"/>
                    <a:pt x="22489" y="119481"/>
                  </a:cubicBezTo>
                  <a:cubicBezTo>
                    <a:pt x="19868" y="119205"/>
                    <a:pt x="17108" y="118791"/>
                    <a:pt x="14211" y="118239"/>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48DBDA80-296E-4BF0-854B-CC10D4D9E7A1}"/>
                </a:ext>
              </a:extLst>
            </p:cNvPr>
            <p:cNvSpPr/>
            <p:nvPr/>
          </p:nvSpPr>
          <p:spPr>
            <a:xfrm>
              <a:off x="8950502" y="3310849"/>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70 h 110375"/>
                <a:gd name="connsiteX5" fmla="*/ 13245 w 68984"/>
                <a:gd name="connsiteY5" fmla="*/ 2070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6 h 110375"/>
                <a:gd name="connsiteX10" fmla="*/ 76021 w 68984"/>
                <a:gd name="connsiteY10" fmla="*/ 40977 h 110375"/>
                <a:gd name="connsiteX11" fmla="*/ 65949 w 68984"/>
                <a:gd name="connsiteY11" fmla="*/ 74227 h 110375"/>
                <a:gd name="connsiteX12" fmla="*/ 38355 w 68984"/>
                <a:gd name="connsiteY12" fmla="*/ 86783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6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70"/>
                  </a:lnTo>
                  <a:lnTo>
                    <a:pt x="13245" y="2070"/>
                  </a:lnTo>
                  <a:lnTo>
                    <a:pt x="13245" y="16556"/>
                  </a:lnTo>
                  <a:lnTo>
                    <a:pt x="13521" y="16556"/>
                  </a:lnTo>
                  <a:cubicBezTo>
                    <a:pt x="20006" y="5519"/>
                    <a:pt x="29526" y="0"/>
                    <a:pt x="42081" y="0"/>
                  </a:cubicBezTo>
                  <a:cubicBezTo>
                    <a:pt x="52704" y="0"/>
                    <a:pt x="61121" y="3725"/>
                    <a:pt x="67053" y="11176"/>
                  </a:cubicBezTo>
                  <a:cubicBezTo>
                    <a:pt x="72986" y="18626"/>
                    <a:pt x="76021" y="28560"/>
                    <a:pt x="76021" y="40977"/>
                  </a:cubicBezTo>
                  <a:cubicBezTo>
                    <a:pt x="76021" y="54774"/>
                    <a:pt x="72710" y="65949"/>
                    <a:pt x="65949" y="74227"/>
                  </a:cubicBezTo>
                  <a:cubicBezTo>
                    <a:pt x="59189" y="82506"/>
                    <a:pt x="49945" y="86783"/>
                    <a:pt x="38355" y="86783"/>
                  </a:cubicBezTo>
                  <a:cubicBezTo>
                    <a:pt x="27732" y="86783"/>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3"/>
                    <a:pt x="56292" y="19040"/>
                  </a:cubicBezTo>
                  <a:cubicBezTo>
                    <a:pt x="52015" y="13797"/>
                    <a:pt x="46220" y="11176"/>
                    <a:pt x="39045" y="11176"/>
                  </a:cubicBezTo>
                  <a:cubicBezTo>
                    <a:pt x="31319" y="11176"/>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374EAFC-0D3E-4AAC-AF81-D75FC8CAEEBE}"/>
                </a:ext>
              </a:extLst>
            </p:cNvPr>
            <p:cNvSpPr/>
            <p:nvPr/>
          </p:nvSpPr>
          <p:spPr>
            <a:xfrm>
              <a:off x="9041700" y="3311125"/>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7"/>
                    <a:pt x="17798" y="71468"/>
                  </a:cubicBezTo>
                  <a:cubicBezTo>
                    <a:pt x="20695" y="74089"/>
                    <a:pt x="24558" y="75331"/>
                    <a:pt x="29249" y="75331"/>
                  </a:cubicBezTo>
                  <a:cubicBezTo>
                    <a:pt x="35872" y="75331"/>
                    <a:pt x="41253" y="72986"/>
                    <a:pt x="45530" y="68433"/>
                  </a:cubicBezTo>
                  <a:cubicBezTo>
                    <a:pt x="49807" y="63880"/>
                    <a:pt x="52014" y="57947"/>
                    <a:pt x="52014" y="50911"/>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893E569D-F991-4E71-936F-32EFC9EAD26F}"/>
                </a:ext>
              </a:extLst>
            </p:cNvPr>
            <p:cNvSpPr/>
            <p:nvPr/>
          </p:nvSpPr>
          <p:spPr>
            <a:xfrm>
              <a:off x="9126413" y="3310987"/>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3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3"/>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A47AEDAC-C735-4506-9CEF-729FC8F69A38}"/>
                </a:ext>
              </a:extLst>
            </p:cNvPr>
            <p:cNvSpPr/>
            <p:nvPr/>
          </p:nvSpPr>
          <p:spPr>
            <a:xfrm>
              <a:off x="9202710"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11ADAB01-C5CE-4A8F-B70E-15148371C015}"/>
                </a:ext>
              </a:extLst>
            </p:cNvPr>
            <p:cNvSpPr/>
            <p:nvPr/>
          </p:nvSpPr>
          <p:spPr>
            <a:xfrm>
              <a:off x="8642004"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64F49041-08CA-4296-9E08-57EF911F7C20}"/>
                </a:ext>
              </a:extLst>
            </p:cNvPr>
            <p:cNvSpPr/>
            <p:nvPr/>
          </p:nvSpPr>
          <p:spPr>
            <a:xfrm>
              <a:off x="8957125"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A2CA99FE-B386-493D-BC86-094916C58F92}"/>
                </a:ext>
              </a:extLst>
            </p:cNvPr>
            <p:cNvSpPr/>
            <p:nvPr/>
          </p:nvSpPr>
          <p:spPr>
            <a:xfrm>
              <a:off x="9036319"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066FC775-EC22-4A9E-AD4F-F7FEC955A137}"/>
                </a:ext>
              </a:extLst>
            </p:cNvPr>
            <p:cNvSpPr/>
            <p:nvPr/>
          </p:nvSpPr>
          <p:spPr>
            <a:xfrm>
              <a:off x="9133174"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FA55FCAF-5B8D-41E5-A59E-0EB94E7154A1}"/>
                </a:ext>
              </a:extLst>
            </p:cNvPr>
            <p:cNvSpPr/>
            <p:nvPr/>
          </p:nvSpPr>
          <p:spPr>
            <a:xfrm>
              <a:off x="9676772"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F02C2572-E35A-44C6-A005-A0B6DEB08074}"/>
                </a:ext>
              </a:extLst>
            </p:cNvPr>
            <p:cNvSpPr/>
            <p:nvPr/>
          </p:nvSpPr>
          <p:spPr>
            <a:xfrm>
              <a:off x="9991893"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9542F4CD-8DF8-45FE-8259-68F2A4E55963}"/>
                </a:ext>
              </a:extLst>
            </p:cNvPr>
            <p:cNvSpPr/>
            <p:nvPr/>
          </p:nvSpPr>
          <p:spPr>
            <a:xfrm>
              <a:off x="10071087"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343A1952-C613-4131-8D9C-68F66698CB55}"/>
                </a:ext>
              </a:extLst>
            </p:cNvPr>
            <p:cNvSpPr/>
            <p:nvPr/>
          </p:nvSpPr>
          <p:spPr>
            <a:xfrm>
              <a:off x="10167942"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4895878D-40A7-49D2-8847-76378BB2B24A}"/>
                </a:ext>
              </a:extLst>
            </p:cNvPr>
            <p:cNvSpPr/>
            <p:nvPr/>
          </p:nvSpPr>
          <p:spPr>
            <a:xfrm>
              <a:off x="10711540"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12F14CC3-9EA8-4BBE-AD1A-0B5AF301D2A4}"/>
                </a:ext>
              </a:extLst>
            </p:cNvPr>
            <p:cNvSpPr/>
            <p:nvPr/>
          </p:nvSpPr>
          <p:spPr>
            <a:xfrm>
              <a:off x="11026661"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46813BAC-9364-4E7B-8DFF-C6623AD15DFB}"/>
                </a:ext>
              </a:extLst>
            </p:cNvPr>
            <p:cNvSpPr/>
            <p:nvPr/>
          </p:nvSpPr>
          <p:spPr>
            <a:xfrm>
              <a:off x="11105855"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A3BA2EE3-6382-427A-ABC5-5FE94153DAE7}"/>
                </a:ext>
              </a:extLst>
            </p:cNvPr>
            <p:cNvSpPr/>
            <p:nvPr/>
          </p:nvSpPr>
          <p:spPr>
            <a:xfrm>
              <a:off x="11202710"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868F88DB-CAA1-4AC3-B1CB-5E497D15141F}"/>
                </a:ext>
              </a:extLst>
            </p:cNvPr>
            <p:cNvSpPr/>
            <p:nvPr/>
          </p:nvSpPr>
          <p:spPr>
            <a:xfrm>
              <a:off x="8521833" y="4227929"/>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7F71C7B1-8769-46DF-A5E8-E8EC21976723}"/>
                </a:ext>
              </a:extLst>
            </p:cNvPr>
            <p:cNvSpPr/>
            <p:nvPr/>
          </p:nvSpPr>
          <p:spPr>
            <a:xfrm>
              <a:off x="8537009" y="4234552"/>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034824EF-FE5E-4F28-85AF-61494CA61C88}"/>
                </a:ext>
              </a:extLst>
            </p:cNvPr>
            <p:cNvSpPr/>
            <p:nvPr/>
          </p:nvSpPr>
          <p:spPr>
            <a:xfrm>
              <a:off x="8645591"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9C4966AF-5A5B-4493-B1B3-B9D31E592867}"/>
                </a:ext>
              </a:extLst>
            </p:cNvPr>
            <p:cNvSpPr/>
            <p:nvPr/>
          </p:nvSpPr>
          <p:spPr>
            <a:xfrm>
              <a:off x="8725751" y="4267664"/>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6D8DD97-CFDC-40D6-801F-C01FF99DD8A0}"/>
                </a:ext>
              </a:extLst>
            </p:cNvPr>
            <p:cNvSpPr/>
            <p:nvPr/>
          </p:nvSpPr>
          <p:spPr>
            <a:xfrm>
              <a:off x="8858891" y="4232758"/>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7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7"/>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45D05FF7-AE06-414E-ACAF-6242C3DEB099}"/>
                </a:ext>
              </a:extLst>
            </p:cNvPr>
            <p:cNvSpPr/>
            <p:nvPr/>
          </p:nvSpPr>
          <p:spPr>
            <a:xfrm>
              <a:off x="8950502" y="4265595"/>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7C25421A-F4EB-43C7-9371-FCC653F5A9E2}"/>
                </a:ext>
              </a:extLst>
            </p:cNvPr>
            <p:cNvSpPr/>
            <p:nvPr/>
          </p:nvSpPr>
          <p:spPr>
            <a:xfrm>
              <a:off x="9041700" y="4265871"/>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6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0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6"/>
                    <a:pt x="26352" y="86506"/>
                  </a:cubicBezTo>
                  <a:cubicBezTo>
                    <a:pt x="18074" y="86506"/>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6"/>
                    <a:pt x="17798" y="71468"/>
                  </a:cubicBezTo>
                  <a:cubicBezTo>
                    <a:pt x="20695" y="74089"/>
                    <a:pt x="24558" y="75331"/>
                    <a:pt x="29249" y="75331"/>
                  </a:cubicBezTo>
                  <a:cubicBezTo>
                    <a:pt x="35872" y="75331"/>
                    <a:pt x="41253" y="72986"/>
                    <a:pt x="45530" y="68433"/>
                  </a:cubicBezTo>
                  <a:cubicBezTo>
                    <a:pt x="49807" y="63880"/>
                    <a:pt x="52014" y="57947"/>
                    <a:pt x="52014" y="50910"/>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ECFBEE11-458C-4D0F-BDFD-515B210270E5}"/>
                </a:ext>
              </a:extLst>
            </p:cNvPr>
            <p:cNvSpPr/>
            <p:nvPr/>
          </p:nvSpPr>
          <p:spPr>
            <a:xfrm>
              <a:off x="9126413" y="4265733"/>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17307E5D-F66D-4E02-9A21-991D933990B5}"/>
                </a:ext>
              </a:extLst>
            </p:cNvPr>
            <p:cNvSpPr/>
            <p:nvPr/>
          </p:nvSpPr>
          <p:spPr>
            <a:xfrm>
              <a:off x="9202710"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6AC9C5A1-CA2B-448B-9C79-13EB6A95A038}"/>
                </a:ext>
              </a:extLst>
            </p:cNvPr>
            <p:cNvSpPr/>
            <p:nvPr/>
          </p:nvSpPr>
          <p:spPr>
            <a:xfrm>
              <a:off x="8642004"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E32A737F-7409-4EAC-BB80-A430135B5BD3}"/>
                </a:ext>
              </a:extLst>
            </p:cNvPr>
            <p:cNvSpPr/>
            <p:nvPr/>
          </p:nvSpPr>
          <p:spPr>
            <a:xfrm>
              <a:off x="8957125"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E9D1C5C3-6615-484F-AB40-0572FE5093E8}"/>
                </a:ext>
              </a:extLst>
            </p:cNvPr>
            <p:cNvSpPr/>
            <p:nvPr/>
          </p:nvSpPr>
          <p:spPr>
            <a:xfrm>
              <a:off x="9036319"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E4CA5AB8-75F4-4984-A403-9A1A74BDEA33}"/>
                </a:ext>
              </a:extLst>
            </p:cNvPr>
            <p:cNvSpPr/>
            <p:nvPr/>
          </p:nvSpPr>
          <p:spPr>
            <a:xfrm>
              <a:off x="9133174"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EF3947EA-2ADB-41D5-8449-C002EA01EFAF}"/>
                </a:ext>
              </a:extLst>
            </p:cNvPr>
            <p:cNvSpPr/>
            <p:nvPr/>
          </p:nvSpPr>
          <p:spPr>
            <a:xfrm>
              <a:off x="9676772"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B6329C03-8834-496D-B578-D1BCE6980144}"/>
                </a:ext>
              </a:extLst>
            </p:cNvPr>
            <p:cNvSpPr/>
            <p:nvPr/>
          </p:nvSpPr>
          <p:spPr>
            <a:xfrm>
              <a:off x="9991893"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82E55317-1B5C-4185-A5A2-E7AA8C6C8264}"/>
                </a:ext>
              </a:extLst>
            </p:cNvPr>
            <p:cNvSpPr/>
            <p:nvPr/>
          </p:nvSpPr>
          <p:spPr>
            <a:xfrm>
              <a:off x="10071087"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296E1900-A3F3-4AF2-A93C-C9948793CF06}"/>
                </a:ext>
              </a:extLst>
            </p:cNvPr>
            <p:cNvSpPr/>
            <p:nvPr/>
          </p:nvSpPr>
          <p:spPr>
            <a:xfrm>
              <a:off x="10167942"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AAA7562B-C26D-4624-B1F4-F7C79360C266}"/>
                </a:ext>
              </a:extLst>
            </p:cNvPr>
            <p:cNvSpPr/>
            <p:nvPr/>
          </p:nvSpPr>
          <p:spPr>
            <a:xfrm>
              <a:off x="10711540"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3D70BC8-5C00-46E5-AF3D-46C5DFDED6FE}"/>
                </a:ext>
              </a:extLst>
            </p:cNvPr>
            <p:cNvSpPr/>
            <p:nvPr/>
          </p:nvSpPr>
          <p:spPr>
            <a:xfrm>
              <a:off x="11026661"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A6623D8E-FEB2-491C-8BA1-A2BCADB10BDB}"/>
                </a:ext>
              </a:extLst>
            </p:cNvPr>
            <p:cNvSpPr/>
            <p:nvPr/>
          </p:nvSpPr>
          <p:spPr>
            <a:xfrm>
              <a:off x="11105855"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36306AA-D2C9-4102-8A0F-2E75639F0D01}"/>
                </a:ext>
              </a:extLst>
            </p:cNvPr>
            <p:cNvSpPr/>
            <p:nvPr/>
          </p:nvSpPr>
          <p:spPr>
            <a:xfrm>
              <a:off x="11202710"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4F5C638-CFEC-44B3-B5AF-FEE2810B6C23}"/>
                </a:ext>
              </a:extLst>
            </p:cNvPr>
            <p:cNvSpPr/>
            <p:nvPr/>
          </p:nvSpPr>
          <p:spPr>
            <a:xfrm>
              <a:off x="8521833" y="5171086"/>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EBED477E-ACB8-439C-9046-881A15DFDB7B}"/>
                </a:ext>
              </a:extLst>
            </p:cNvPr>
            <p:cNvSpPr/>
            <p:nvPr/>
          </p:nvSpPr>
          <p:spPr>
            <a:xfrm>
              <a:off x="8537009" y="5177709"/>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A437A4E-6B0A-4D48-8962-2DBF3131442F}"/>
                </a:ext>
              </a:extLst>
            </p:cNvPr>
            <p:cNvSpPr/>
            <p:nvPr/>
          </p:nvSpPr>
          <p:spPr>
            <a:xfrm>
              <a:off x="8645591"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ECD6C946-2CC3-467D-9817-9C034C802D1D}"/>
                </a:ext>
              </a:extLst>
            </p:cNvPr>
            <p:cNvSpPr/>
            <p:nvPr/>
          </p:nvSpPr>
          <p:spPr>
            <a:xfrm>
              <a:off x="8725751" y="5210821"/>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CBD1BA51-888A-4999-9159-D68E8BB2D7FE}"/>
                </a:ext>
              </a:extLst>
            </p:cNvPr>
            <p:cNvSpPr/>
            <p:nvPr/>
          </p:nvSpPr>
          <p:spPr>
            <a:xfrm>
              <a:off x="8858891" y="5175915"/>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09"/>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9CA2404C-7592-4ADC-8B4C-1312CE3CF761}"/>
                </a:ext>
              </a:extLst>
            </p:cNvPr>
            <p:cNvSpPr/>
            <p:nvPr/>
          </p:nvSpPr>
          <p:spPr>
            <a:xfrm>
              <a:off x="8950502" y="5208752"/>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AA7B2706-95E7-466F-9976-23BE561204B9}"/>
                </a:ext>
              </a:extLst>
            </p:cNvPr>
            <p:cNvSpPr/>
            <p:nvPr/>
          </p:nvSpPr>
          <p:spPr>
            <a:xfrm>
              <a:off x="9041700" y="5209027"/>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8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3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3 h 82781"/>
                <a:gd name="connsiteX24" fmla="*/ 52152 w 55187"/>
                <a:gd name="connsiteY24" fmla="*/ 4263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3"/>
                    <a:pt x="0" y="62638"/>
                  </a:cubicBezTo>
                  <a:cubicBezTo>
                    <a:pt x="0" y="47186"/>
                    <a:pt x="9106" y="38217"/>
                    <a:pt x="27318" y="35596"/>
                  </a:cubicBezTo>
                  <a:lnTo>
                    <a:pt x="52152" y="32147"/>
                  </a:lnTo>
                  <a:cubicBezTo>
                    <a:pt x="52152" y="18074"/>
                    <a:pt x="46496" y="11038"/>
                    <a:pt x="35044" y="11038"/>
                  </a:cubicBezTo>
                  <a:cubicBezTo>
                    <a:pt x="25110" y="11038"/>
                    <a:pt x="16004" y="14487"/>
                    <a:pt x="8002" y="21247"/>
                  </a:cubicBezTo>
                  <a:lnTo>
                    <a:pt x="8002" y="7726"/>
                  </a:lnTo>
                  <a:cubicBezTo>
                    <a:pt x="16142" y="2484"/>
                    <a:pt x="25524" y="0"/>
                    <a:pt x="36148" y="0"/>
                  </a:cubicBezTo>
                  <a:cubicBezTo>
                    <a:pt x="55602" y="0"/>
                    <a:pt x="65397" y="10348"/>
                    <a:pt x="65397" y="30905"/>
                  </a:cubicBezTo>
                  <a:lnTo>
                    <a:pt x="65397" y="84575"/>
                  </a:lnTo>
                  <a:close/>
                  <a:moveTo>
                    <a:pt x="52152" y="42633"/>
                  </a:moveTo>
                  <a:lnTo>
                    <a:pt x="32147" y="45392"/>
                  </a:lnTo>
                  <a:cubicBezTo>
                    <a:pt x="25938" y="46220"/>
                    <a:pt x="21385" y="47737"/>
                    <a:pt x="18212" y="49945"/>
                  </a:cubicBezTo>
                  <a:cubicBezTo>
                    <a:pt x="15039" y="52153"/>
                    <a:pt x="13521" y="56016"/>
                    <a:pt x="13521" y="61534"/>
                  </a:cubicBezTo>
                  <a:cubicBezTo>
                    <a:pt x="13521" y="65535"/>
                    <a:pt x="14900" y="68847"/>
                    <a:pt x="17798" y="71468"/>
                  </a:cubicBezTo>
                  <a:cubicBezTo>
                    <a:pt x="20695" y="74090"/>
                    <a:pt x="24558" y="75331"/>
                    <a:pt x="29249" y="75331"/>
                  </a:cubicBezTo>
                  <a:cubicBezTo>
                    <a:pt x="35872" y="75331"/>
                    <a:pt x="41253" y="72986"/>
                    <a:pt x="45530" y="68433"/>
                  </a:cubicBezTo>
                  <a:cubicBezTo>
                    <a:pt x="49807" y="63880"/>
                    <a:pt x="52014" y="57947"/>
                    <a:pt x="52014" y="50911"/>
                  </a:cubicBezTo>
                  <a:lnTo>
                    <a:pt x="52014" y="42633"/>
                  </a:lnTo>
                  <a:lnTo>
                    <a:pt x="52152" y="42633"/>
                  </a:lnTo>
                  <a:close/>
                </a:path>
              </a:pathLst>
            </a:custGeom>
            <a:solidFill>
              <a:srgbClr val="1E1E1E"/>
            </a:solidFill>
            <a:ln w="13792"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64AC026B-B168-4F3C-85A4-1DE574E6EF7E}"/>
                </a:ext>
              </a:extLst>
            </p:cNvPr>
            <p:cNvSpPr/>
            <p:nvPr/>
          </p:nvSpPr>
          <p:spPr>
            <a:xfrm>
              <a:off x="9126413" y="5208889"/>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D9F5002E-F8EC-452C-B0B0-0C84492F4DD6}"/>
                </a:ext>
              </a:extLst>
            </p:cNvPr>
            <p:cNvSpPr/>
            <p:nvPr/>
          </p:nvSpPr>
          <p:spPr>
            <a:xfrm>
              <a:off x="9202710"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3405FFCB-9748-411C-AF3F-D44316251D83}"/>
                </a:ext>
              </a:extLst>
            </p:cNvPr>
            <p:cNvSpPr/>
            <p:nvPr/>
          </p:nvSpPr>
          <p:spPr>
            <a:xfrm>
              <a:off x="8643383" y="2394872"/>
              <a:ext cx="110375" cy="124172"/>
            </a:xfrm>
            <a:custGeom>
              <a:avLst/>
              <a:gdLst>
                <a:gd name="connsiteX0" fmla="*/ 117274 w 110375"/>
                <a:gd name="connsiteY0" fmla="*/ 125552 h 124172"/>
                <a:gd name="connsiteX1" fmla="*/ 94371 w 110375"/>
                <a:gd name="connsiteY1" fmla="*/ 125552 h 124172"/>
                <a:gd name="connsiteX2" fmla="*/ 83057 w 110375"/>
                <a:gd name="connsiteY2" fmla="*/ 93543 h 124172"/>
                <a:gd name="connsiteX3" fmla="*/ 33664 w 110375"/>
                <a:gd name="connsiteY3" fmla="*/ 93543 h 124172"/>
                <a:gd name="connsiteX4" fmla="*/ 22765 w 110375"/>
                <a:gd name="connsiteY4" fmla="*/ 125552 h 124172"/>
                <a:gd name="connsiteX5" fmla="*/ 0 w 110375"/>
                <a:gd name="connsiteY5" fmla="*/ 125552 h 124172"/>
                <a:gd name="connsiteX6" fmla="*/ 47048 w 110375"/>
                <a:gd name="connsiteY6" fmla="*/ 0 h 124172"/>
                <a:gd name="connsiteX7" fmla="*/ 70502 w 110375"/>
                <a:gd name="connsiteY7" fmla="*/ 0 h 124172"/>
                <a:gd name="connsiteX8" fmla="*/ 117274 w 110375"/>
                <a:gd name="connsiteY8" fmla="*/ 125552 h 124172"/>
                <a:gd name="connsiteX9" fmla="*/ 77539 w 110375"/>
                <a:gd name="connsiteY9" fmla="*/ 76573 h 124172"/>
                <a:gd name="connsiteX10" fmla="*/ 60155 w 110375"/>
                <a:gd name="connsiteY10" fmla="*/ 26490 h 124172"/>
                <a:gd name="connsiteX11" fmla="*/ 58499 w 110375"/>
                <a:gd name="connsiteY11" fmla="*/ 18626 h 124172"/>
                <a:gd name="connsiteX12" fmla="*/ 58085 w 110375"/>
                <a:gd name="connsiteY12" fmla="*/ 18626 h 124172"/>
                <a:gd name="connsiteX13" fmla="*/ 56291 w 110375"/>
                <a:gd name="connsiteY13" fmla="*/ 26490 h 124172"/>
                <a:gd name="connsiteX14" fmla="*/ 39045 w 110375"/>
                <a:gd name="connsiteY14" fmla="*/ 76573 h 124172"/>
                <a:gd name="connsiteX15" fmla="*/ 77539 w 110375"/>
                <a:gd name="connsiteY15" fmla="*/ 7657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75" h="124172">
                  <a:moveTo>
                    <a:pt x="117274" y="125552"/>
                  </a:moveTo>
                  <a:lnTo>
                    <a:pt x="94371" y="125552"/>
                  </a:lnTo>
                  <a:lnTo>
                    <a:pt x="83057" y="93543"/>
                  </a:lnTo>
                  <a:lnTo>
                    <a:pt x="33664" y="93543"/>
                  </a:lnTo>
                  <a:lnTo>
                    <a:pt x="22765" y="125552"/>
                  </a:lnTo>
                  <a:lnTo>
                    <a:pt x="0" y="125552"/>
                  </a:lnTo>
                  <a:lnTo>
                    <a:pt x="47048" y="0"/>
                  </a:lnTo>
                  <a:lnTo>
                    <a:pt x="70502" y="0"/>
                  </a:lnTo>
                  <a:lnTo>
                    <a:pt x="117274" y="125552"/>
                  </a:lnTo>
                  <a:close/>
                  <a:moveTo>
                    <a:pt x="77539" y="76573"/>
                  </a:moveTo>
                  <a:lnTo>
                    <a:pt x="60155" y="26490"/>
                  </a:lnTo>
                  <a:cubicBezTo>
                    <a:pt x="59603" y="24834"/>
                    <a:pt x="59051" y="22213"/>
                    <a:pt x="58499" y="18626"/>
                  </a:cubicBezTo>
                  <a:lnTo>
                    <a:pt x="58085" y="18626"/>
                  </a:lnTo>
                  <a:cubicBezTo>
                    <a:pt x="57533" y="21937"/>
                    <a:pt x="56981" y="24559"/>
                    <a:pt x="56291" y="26490"/>
                  </a:cubicBezTo>
                  <a:lnTo>
                    <a:pt x="39045" y="76573"/>
                  </a:lnTo>
                  <a:lnTo>
                    <a:pt x="77539" y="76573"/>
                  </a:lnTo>
                  <a:close/>
                </a:path>
              </a:pathLst>
            </a:custGeom>
            <a:solidFill>
              <a:srgbClr val="1E1E1E"/>
            </a:solidFill>
            <a:ln w="13792"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AF043913-E3AC-47E0-9F1D-A89EE4B2EE4E}"/>
                </a:ext>
              </a:extLst>
            </p:cNvPr>
            <p:cNvSpPr/>
            <p:nvPr/>
          </p:nvSpPr>
          <p:spPr>
            <a:xfrm>
              <a:off x="8777903" y="2394872"/>
              <a:ext cx="82781" cy="124172"/>
            </a:xfrm>
            <a:custGeom>
              <a:avLst/>
              <a:gdLst>
                <a:gd name="connsiteX0" fmla="*/ 95060 w 82781"/>
                <a:gd name="connsiteY0" fmla="*/ 125552 h 124172"/>
                <a:gd name="connsiteX1" fmla="*/ 67881 w 82781"/>
                <a:gd name="connsiteY1" fmla="*/ 125552 h 124172"/>
                <a:gd name="connsiteX2" fmla="*/ 24145 w 82781"/>
                <a:gd name="connsiteY2" fmla="*/ 68157 h 124172"/>
                <a:gd name="connsiteX3" fmla="*/ 21247 w 82781"/>
                <a:gd name="connsiteY3" fmla="*/ 63742 h 124172"/>
                <a:gd name="connsiteX4" fmla="*/ 20833 w 82781"/>
                <a:gd name="connsiteY4" fmla="*/ 63742 h 124172"/>
                <a:gd name="connsiteX5" fmla="*/ 20833 w 82781"/>
                <a:gd name="connsiteY5" fmla="*/ 125552 h 124172"/>
                <a:gd name="connsiteX6" fmla="*/ 0 w 82781"/>
                <a:gd name="connsiteY6" fmla="*/ 125552 h 124172"/>
                <a:gd name="connsiteX7" fmla="*/ 0 w 82781"/>
                <a:gd name="connsiteY7" fmla="*/ 0 h 124172"/>
                <a:gd name="connsiteX8" fmla="*/ 20833 w 82781"/>
                <a:gd name="connsiteY8" fmla="*/ 0 h 124172"/>
                <a:gd name="connsiteX9" fmla="*/ 20833 w 82781"/>
                <a:gd name="connsiteY9" fmla="*/ 59051 h 124172"/>
                <a:gd name="connsiteX10" fmla="*/ 21247 w 82781"/>
                <a:gd name="connsiteY10" fmla="*/ 59051 h 124172"/>
                <a:gd name="connsiteX11" fmla="*/ 24145 w 82781"/>
                <a:gd name="connsiteY11" fmla="*/ 54774 h 124172"/>
                <a:gd name="connsiteX12" fmla="*/ 66225 w 82781"/>
                <a:gd name="connsiteY12" fmla="*/ 0 h 124172"/>
                <a:gd name="connsiteX13" fmla="*/ 91197 w 82781"/>
                <a:gd name="connsiteY13" fmla="*/ 0 h 124172"/>
                <a:gd name="connsiteX14" fmla="*/ 41942 w 82781"/>
                <a:gd name="connsiteY14" fmla="*/ 60292 h 124172"/>
                <a:gd name="connsiteX15" fmla="*/ 95060 w 82781"/>
                <a:gd name="connsiteY15" fmla="*/ 12555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124172">
                  <a:moveTo>
                    <a:pt x="95060" y="125552"/>
                  </a:moveTo>
                  <a:lnTo>
                    <a:pt x="67881" y="125552"/>
                  </a:lnTo>
                  <a:lnTo>
                    <a:pt x="24145" y="68157"/>
                  </a:lnTo>
                  <a:cubicBezTo>
                    <a:pt x="22489" y="65949"/>
                    <a:pt x="21523" y="64570"/>
                    <a:pt x="21247" y="63742"/>
                  </a:cubicBezTo>
                  <a:lnTo>
                    <a:pt x="20833" y="63742"/>
                  </a:lnTo>
                  <a:lnTo>
                    <a:pt x="20833" y="125552"/>
                  </a:lnTo>
                  <a:lnTo>
                    <a:pt x="0" y="125552"/>
                  </a:lnTo>
                  <a:lnTo>
                    <a:pt x="0" y="0"/>
                  </a:lnTo>
                  <a:lnTo>
                    <a:pt x="20833" y="0"/>
                  </a:lnTo>
                  <a:lnTo>
                    <a:pt x="20833" y="59051"/>
                  </a:lnTo>
                  <a:lnTo>
                    <a:pt x="21247" y="59051"/>
                  </a:lnTo>
                  <a:cubicBezTo>
                    <a:pt x="21937" y="57809"/>
                    <a:pt x="22903" y="56291"/>
                    <a:pt x="24145" y="54774"/>
                  </a:cubicBezTo>
                  <a:lnTo>
                    <a:pt x="66225" y="0"/>
                  </a:lnTo>
                  <a:lnTo>
                    <a:pt x="91197" y="0"/>
                  </a:lnTo>
                  <a:lnTo>
                    <a:pt x="41942" y="60292"/>
                  </a:lnTo>
                  <a:lnTo>
                    <a:pt x="95060" y="125552"/>
                  </a:lnTo>
                  <a:close/>
                </a:path>
              </a:pathLst>
            </a:custGeom>
            <a:solidFill>
              <a:srgbClr val="1E1E1E"/>
            </a:solidFill>
            <a:ln w="13792"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E01834F2-EB87-41BC-AAA8-83AD71245C04}"/>
                </a:ext>
              </a:extLst>
            </p:cNvPr>
            <p:cNvSpPr/>
            <p:nvPr/>
          </p:nvSpPr>
          <p:spPr>
            <a:xfrm>
              <a:off x="8881656" y="2392665"/>
              <a:ext cx="68985" cy="124172"/>
            </a:xfrm>
            <a:custGeom>
              <a:avLst/>
              <a:gdLst>
                <a:gd name="connsiteX0" fmla="*/ 0 w 68984"/>
                <a:gd name="connsiteY0" fmla="*/ 122792 h 124172"/>
                <a:gd name="connsiteX1" fmla="*/ 0 w 68984"/>
                <a:gd name="connsiteY1" fmla="*/ 101269 h 124172"/>
                <a:gd name="connsiteX2" fmla="*/ 6898 w 68984"/>
                <a:gd name="connsiteY2" fmla="*/ 105960 h 124172"/>
                <a:gd name="connsiteX3" fmla="*/ 15315 w 68984"/>
                <a:gd name="connsiteY3" fmla="*/ 109547 h 124172"/>
                <a:gd name="connsiteX4" fmla="*/ 24283 w 68984"/>
                <a:gd name="connsiteY4" fmla="*/ 111755 h 124172"/>
                <a:gd name="connsiteX5" fmla="*/ 32561 w 68984"/>
                <a:gd name="connsiteY5" fmla="*/ 112583 h 124172"/>
                <a:gd name="connsiteX6" fmla="*/ 52152 w 68984"/>
                <a:gd name="connsiteY6" fmla="*/ 108168 h 124172"/>
                <a:gd name="connsiteX7" fmla="*/ 58637 w 68984"/>
                <a:gd name="connsiteY7" fmla="*/ 95475 h 124172"/>
                <a:gd name="connsiteX8" fmla="*/ 56429 w 68984"/>
                <a:gd name="connsiteY8" fmla="*/ 87748 h 124172"/>
                <a:gd name="connsiteX9" fmla="*/ 50497 w 68984"/>
                <a:gd name="connsiteY9" fmla="*/ 81678 h 124172"/>
                <a:gd name="connsiteX10" fmla="*/ 41391 w 68984"/>
                <a:gd name="connsiteY10" fmla="*/ 76435 h 124172"/>
                <a:gd name="connsiteX11" fmla="*/ 30215 w 68984"/>
                <a:gd name="connsiteY11" fmla="*/ 71192 h 124172"/>
                <a:gd name="connsiteX12" fmla="*/ 18350 w 68984"/>
                <a:gd name="connsiteY12" fmla="*/ 64294 h 124172"/>
                <a:gd name="connsiteX13" fmla="*/ 8692 w 68984"/>
                <a:gd name="connsiteY13" fmla="*/ 56567 h 124172"/>
                <a:gd name="connsiteX14" fmla="*/ 2346 w 68984"/>
                <a:gd name="connsiteY14" fmla="*/ 47047 h 124172"/>
                <a:gd name="connsiteX15" fmla="*/ 0 w 68984"/>
                <a:gd name="connsiteY15" fmla="*/ 34492 h 124172"/>
                <a:gd name="connsiteX16" fmla="*/ 4001 w 68984"/>
                <a:gd name="connsiteY16" fmla="*/ 19178 h 124172"/>
                <a:gd name="connsiteX17" fmla="*/ 14487 w 68984"/>
                <a:gd name="connsiteY17" fmla="*/ 8416 h 124172"/>
                <a:gd name="connsiteX18" fmla="*/ 29387 w 68984"/>
                <a:gd name="connsiteY18" fmla="*/ 2070 h 124172"/>
                <a:gd name="connsiteX19" fmla="*/ 46358 w 68984"/>
                <a:gd name="connsiteY19" fmla="*/ 0 h 124172"/>
                <a:gd name="connsiteX20" fmla="*/ 75055 w 68984"/>
                <a:gd name="connsiteY20" fmla="*/ 4415 h 124172"/>
                <a:gd name="connsiteX21" fmla="*/ 75055 w 68984"/>
                <a:gd name="connsiteY21" fmla="*/ 24972 h 124172"/>
                <a:gd name="connsiteX22" fmla="*/ 47600 w 68984"/>
                <a:gd name="connsiteY22" fmla="*/ 17246 h 124172"/>
                <a:gd name="connsiteX23" fmla="*/ 38355 w 68984"/>
                <a:gd name="connsiteY23" fmla="*/ 18074 h 124172"/>
                <a:gd name="connsiteX24" fmla="*/ 30077 w 68984"/>
                <a:gd name="connsiteY24" fmla="*/ 20971 h 124172"/>
                <a:gd name="connsiteX25" fmla="*/ 24145 w 68984"/>
                <a:gd name="connsiteY25" fmla="*/ 26076 h 124172"/>
                <a:gd name="connsiteX26" fmla="*/ 21799 w 68984"/>
                <a:gd name="connsiteY26" fmla="*/ 33664 h 124172"/>
                <a:gd name="connsiteX27" fmla="*/ 23593 w 68984"/>
                <a:gd name="connsiteY27" fmla="*/ 40977 h 124172"/>
                <a:gd name="connsiteX28" fmla="*/ 28697 w 68984"/>
                <a:gd name="connsiteY28" fmla="*/ 46634 h 124172"/>
                <a:gd name="connsiteX29" fmla="*/ 36976 w 68984"/>
                <a:gd name="connsiteY29" fmla="*/ 51600 h 124172"/>
                <a:gd name="connsiteX30" fmla="*/ 48289 w 68984"/>
                <a:gd name="connsiteY30" fmla="*/ 56843 h 124172"/>
                <a:gd name="connsiteX31" fmla="*/ 60706 w 68984"/>
                <a:gd name="connsiteY31" fmla="*/ 64018 h 124172"/>
                <a:gd name="connsiteX32" fmla="*/ 70916 w 68984"/>
                <a:gd name="connsiteY32" fmla="*/ 72296 h 124172"/>
                <a:gd name="connsiteX33" fmla="*/ 77952 w 68984"/>
                <a:gd name="connsiteY33" fmla="*/ 82368 h 124172"/>
                <a:gd name="connsiteX34" fmla="*/ 80574 w 68984"/>
                <a:gd name="connsiteY34" fmla="*/ 95061 h 124172"/>
                <a:gd name="connsiteX35" fmla="*/ 76711 w 68984"/>
                <a:gd name="connsiteY35" fmla="*/ 111203 h 124172"/>
                <a:gd name="connsiteX36" fmla="*/ 66363 w 68984"/>
                <a:gd name="connsiteY36" fmla="*/ 121827 h 124172"/>
                <a:gd name="connsiteX37" fmla="*/ 51325 w 68984"/>
                <a:gd name="connsiteY37" fmla="*/ 127759 h 124172"/>
                <a:gd name="connsiteX38" fmla="*/ 33389 w 68984"/>
                <a:gd name="connsiteY38" fmla="*/ 129553 h 124172"/>
                <a:gd name="connsiteX39" fmla="*/ 25662 w 68984"/>
                <a:gd name="connsiteY39" fmla="*/ 129001 h 124172"/>
                <a:gd name="connsiteX40" fmla="*/ 16280 w 68984"/>
                <a:gd name="connsiteY40" fmla="*/ 127621 h 124172"/>
                <a:gd name="connsiteX41" fmla="*/ 7174 w 68984"/>
                <a:gd name="connsiteY41" fmla="*/ 125414 h 124172"/>
                <a:gd name="connsiteX42" fmla="*/ 0 w 68984"/>
                <a:gd name="connsiteY42" fmla="*/ 12279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24172">
                  <a:moveTo>
                    <a:pt x="0" y="122792"/>
                  </a:moveTo>
                  <a:lnTo>
                    <a:pt x="0" y="101269"/>
                  </a:lnTo>
                  <a:cubicBezTo>
                    <a:pt x="1932" y="103063"/>
                    <a:pt x="4277" y="104581"/>
                    <a:pt x="6898" y="105960"/>
                  </a:cubicBezTo>
                  <a:cubicBezTo>
                    <a:pt x="9520" y="107340"/>
                    <a:pt x="12417" y="108582"/>
                    <a:pt x="15315" y="109547"/>
                  </a:cubicBezTo>
                  <a:cubicBezTo>
                    <a:pt x="18350" y="110513"/>
                    <a:pt x="21247" y="111203"/>
                    <a:pt x="24283" y="111755"/>
                  </a:cubicBezTo>
                  <a:cubicBezTo>
                    <a:pt x="27318" y="112307"/>
                    <a:pt x="30077" y="112583"/>
                    <a:pt x="32561" y="112583"/>
                  </a:cubicBezTo>
                  <a:cubicBezTo>
                    <a:pt x="41253" y="112583"/>
                    <a:pt x="47875" y="111065"/>
                    <a:pt x="52152" y="108168"/>
                  </a:cubicBezTo>
                  <a:cubicBezTo>
                    <a:pt x="56429" y="105270"/>
                    <a:pt x="58637" y="100993"/>
                    <a:pt x="58637" y="95475"/>
                  </a:cubicBezTo>
                  <a:cubicBezTo>
                    <a:pt x="58637" y="92439"/>
                    <a:pt x="57947" y="89956"/>
                    <a:pt x="56429" y="87748"/>
                  </a:cubicBezTo>
                  <a:cubicBezTo>
                    <a:pt x="55050" y="85541"/>
                    <a:pt x="52980" y="83609"/>
                    <a:pt x="50497" y="81678"/>
                  </a:cubicBezTo>
                  <a:cubicBezTo>
                    <a:pt x="48013" y="79746"/>
                    <a:pt x="44840" y="78090"/>
                    <a:pt x="41391" y="76435"/>
                  </a:cubicBezTo>
                  <a:cubicBezTo>
                    <a:pt x="37941" y="74779"/>
                    <a:pt x="34216" y="72986"/>
                    <a:pt x="30215" y="71192"/>
                  </a:cubicBezTo>
                  <a:cubicBezTo>
                    <a:pt x="25938" y="68847"/>
                    <a:pt x="21937" y="66639"/>
                    <a:pt x="18350" y="64294"/>
                  </a:cubicBezTo>
                  <a:cubicBezTo>
                    <a:pt x="14625" y="61948"/>
                    <a:pt x="11451" y="59327"/>
                    <a:pt x="8692" y="56567"/>
                  </a:cubicBezTo>
                  <a:cubicBezTo>
                    <a:pt x="5933" y="53670"/>
                    <a:pt x="3863" y="50497"/>
                    <a:pt x="2346" y="47047"/>
                  </a:cubicBezTo>
                  <a:cubicBezTo>
                    <a:pt x="828" y="43598"/>
                    <a:pt x="0" y="39321"/>
                    <a:pt x="0" y="34492"/>
                  </a:cubicBezTo>
                  <a:cubicBezTo>
                    <a:pt x="0" y="28560"/>
                    <a:pt x="1380" y="23455"/>
                    <a:pt x="4001" y="19178"/>
                  </a:cubicBezTo>
                  <a:cubicBezTo>
                    <a:pt x="6623" y="14901"/>
                    <a:pt x="10210" y="11176"/>
                    <a:pt x="14487" y="8416"/>
                  </a:cubicBezTo>
                  <a:cubicBezTo>
                    <a:pt x="18902" y="5519"/>
                    <a:pt x="23731" y="3449"/>
                    <a:pt x="29387" y="2070"/>
                  </a:cubicBezTo>
                  <a:cubicBezTo>
                    <a:pt x="34906" y="690"/>
                    <a:pt x="40563" y="0"/>
                    <a:pt x="46358" y="0"/>
                  </a:cubicBezTo>
                  <a:cubicBezTo>
                    <a:pt x="59465" y="0"/>
                    <a:pt x="69123" y="1518"/>
                    <a:pt x="75055" y="4415"/>
                  </a:cubicBezTo>
                  <a:lnTo>
                    <a:pt x="75055" y="24972"/>
                  </a:lnTo>
                  <a:cubicBezTo>
                    <a:pt x="67881" y="19868"/>
                    <a:pt x="58775" y="17246"/>
                    <a:pt x="47600" y="17246"/>
                  </a:cubicBezTo>
                  <a:cubicBezTo>
                    <a:pt x="44564" y="17246"/>
                    <a:pt x="41391" y="17522"/>
                    <a:pt x="38355" y="18074"/>
                  </a:cubicBezTo>
                  <a:cubicBezTo>
                    <a:pt x="35320" y="18626"/>
                    <a:pt x="32561" y="19592"/>
                    <a:pt x="30077" y="20971"/>
                  </a:cubicBezTo>
                  <a:cubicBezTo>
                    <a:pt x="27594" y="22351"/>
                    <a:pt x="25662" y="24007"/>
                    <a:pt x="24145" y="26076"/>
                  </a:cubicBezTo>
                  <a:cubicBezTo>
                    <a:pt x="22627" y="28146"/>
                    <a:pt x="21799" y="30767"/>
                    <a:pt x="21799" y="33664"/>
                  </a:cubicBezTo>
                  <a:cubicBezTo>
                    <a:pt x="21799" y="36424"/>
                    <a:pt x="22351" y="38907"/>
                    <a:pt x="23593" y="40977"/>
                  </a:cubicBezTo>
                  <a:cubicBezTo>
                    <a:pt x="24834" y="43046"/>
                    <a:pt x="26490" y="44840"/>
                    <a:pt x="28697" y="46634"/>
                  </a:cubicBezTo>
                  <a:cubicBezTo>
                    <a:pt x="30905" y="48427"/>
                    <a:pt x="33664" y="49945"/>
                    <a:pt x="36976" y="51600"/>
                  </a:cubicBezTo>
                  <a:cubicBezTo>
                    <a:pt x="40287" y="53256"/>
                    <a:pt x="44012" y="54912"/>
                    <a:pt x="48289" y="56843"/>
                  </a:cubicBezTo>
                  <a:cubicBezTo>
                    <a:pt x="52704" y="59189"/>
                    <a:pt x="56843" y="61534"/>
                    <a:pt x="60706" y="64018"/>
                  </a:cubicBezTo>
                  <a:cubicBezTo>
                    <a:pt x="64569" y="66501"/>
                    <a:pt x="68019" y="69260"/>
                    <a:pt x="70916" y="72296"/>
                  </a:cubicBezTo>
                  <a:cubicBezTo>
                    <a:pt x="73814" y="75331"/>
                    <a:pt x="76159" y="78642"/>
                    <a:pt x="77952" y="82368"/>
                  </a:cubicBezTo>
                  <a:cubicBezTo>
                    <a:pt x="79746" y="86093"/>
                    <a:pt x="80574" y="90232"/>
                    <a:pt x="80574" y="95061"/>
                  </a:cubicBezTo>
                  <a:cubicBezTo>
                    <a:pt x="80574" y="101407"/>
                    <a:pt x="79332" y="106788"/>
                    <a:pt x="76711" y="111203"/>
                  </a:cubicBezTo>
                  <a:cubicBezTo>
                    <a:pt x="74089" y="115618"/>
                    <a:pt x="70640" y="119205"/>
                    <a:pt x="66363" y="121827"/>
                  </a:cubicBezTo>
                  <a:cubicBezTo>
                    <a:pt x="62086" y="124448"/>
                    <a:pt x="56981" y="126518"/>
                    <a:pt x="51325" y="127759"/>
                  </a:cubicBezTo>
                  <a:cubicBezTo>
                    <a:pt x="45668" y="129001"/>
                    <a:pt x="39735" y="129553"/>
                    <a:pt x="33389" y="129553"/>
                  </a:cubicBezTo>
                  <a:cubicBezTo>
                    <a:pt x="31319" y="129553"/>
                    <a:pt x="28697" y="129415"/>
                    <a:pt x="25662" y="129001"/>
                  </a:cubicBezTo>
                  <a:cubicBezTo>
                    <a:pt x="22627" y="128725"/>
                    <a:pt x="19454" y="128173"/>
                    <a:pt x="16280" y="127621"/>
                  </a:cubicBezTo>
                  <a:cubicBezTo>
                    <a:pt x="13107" y="127070"/>
                    <a:pt x="10072" y="126242"/>
                    <a:pt x="7174" y="125414"/>
                  </a:cubicBezTo>
                  <a:cubicBezTo>
                    <a:pt x="4277" y="124586"/>
                    <a:pt x="1794" y="123896"/>
                    <a:pt x="0" y="122792"/>
                  </a:cubicBezTo>
                  <a:close/>
                </a:path>
              </a:pathLst>
            </a:custGeom>
            <a:solidFill>
              <a:srgbClr val="1E1E1E"/>
            </a:solidFill>
            <a:ln w="13792" cap="flat">
              <a:noFill/>
              <a:prstDash val="solid"/>
              <a:miter/>
            </a:ln>
          </p:spPr>
          <p:txBody>
            <a:bodyPr rtlCol="0" anchor="ctr"/>
            <a:lstStyle/>
            <a:p>
              <a:endParaRPr lang="en-GB"/>
            </a:p>
          </p:txBody>
        </p:sp>
      </p:grpSp>
      <p:pic>
        <p:nvPicPr>
          <p:cNvPr id="7" name="Graphic 6">
            <a:extLst>
              <a:ext uri="{FF2B5EF4-FFF2-40B4-BE49-F238E27FC236}">
                <a16:creationId xmlns:a16="http://schemas.microsoft.com/office/drawing/2014/main" id="{D4AEA19D-A9B5-4C56-AF75-A828C66FF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500" y="2538375"/>
            <a:ext cx="890625" cy="890625"/>
          </a:xfrm>
          <a:prstGeom prst="rect">
            <a:avLst/>
          </a:prstGeom>
        </p:spPr>
      </p:pic>
    </p:spTree>
    <p:extLst>
      <p:ext uri="{BB962C8B-B14F-4D97-AF65-F5344CB8AC3E}">
        <p14:creationId xmlns:p14="http://schemas.microsoft.com/office/powerpoint/2010/main" val="308131949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p:txBody>
          <a:bodyPr/>
          <a:lstStyle/>
          <a:p>
            <a:r>
              <a:rPr lang="en-GB" dirty="0"/>
              <a:t>Additional Resources </a:t>
            </a:r>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1156108653"/>
              </p:ext>
            </p:extLst>
          </p:nvPr>
        </p:nvGraphicFramePr>
        <p:xfrm>
          <a:off x="2239764" y="1032554"/>
          <a:ext cx="7712469" cy="560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009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a:t>
            </a:r>
            <a:r>
              <a:rPr lang="en-GB"/>
              <a:t>service mesh</a:t>
            </a:r>
            <a:endParaRPr lang="en-GB" sz="2000" dirty="0"/>
          </a:p>
        </p:txBody>
      </p:sp>
    </p:spTree>
    <p:extLst>
      <p:ext uri="{BB962C8B-B14F-4D97-AF65-F5344CB8AC3E}">
        <p14:creationId xmlns:p14="http://schemas.microsoft.com/office/powerpoint/2010/main" val="16578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 production grade orchestration</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Azure18_AzureDevPowerPoint_16x9</Template>
  <TotalTime>0</TotalTime>
  <Words>7144</Words>
  <Application>Microsoft Office PowerPoint</Application>
  <PresentationFormat>Widescreen</PresentationFormat>
  <Paragraphs>1498</Paragraphs>
  <Slides>89</Slides>
  <Notes>14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89</vt:i4>
      </vt:variant>
    </vt:vector>
  </HeadingPairs>
  <TitlesOfParts>
    <vt:vector size="105"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 production grade orchestration</vt:lpstr>
      <vt:lpstr>The elements of orchestration</vt:lpstr>
      <vt:lpstr>Why Choose Kubernetes?</vt:lpstr>
      <vt:lpstr>Kubernetes – A Modern Orchestrator </vt:lpstr>
      <vt:lpstr>Core Concepts and Terms</vt:lpstr>
      <vt:lpstr>Simplified Architecture</vt:lpstr>
      <vt:lpstr>Internal Architecture</vt:lpstr>
      <vt:lpstr>Highly Extensible / Unopinionated </vt:lpstr>
      <vt:lpstr>Core Components</vt:lpstr>
      <vt:lpstr>Pods</vt:lpstr>
      <vt:lpstr>Deployments &amp; Replica Sets</vt:lpstr>
      <vt:lpstr>Services</vt:lpstr>
      <vt:lpstr>Services – Illustrated</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Accessing the 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Liveness &amp; Readiness Probes</vt:lpstr>
      <vt:lpstr>Commands &amp; Arguments</vt:lpstr>
      <vt:lpstr>Beyond The Basics</vt:lpstr>
      <vt:lpstr>Service Mesh</vt:lpstr>
      <vt:lpstr>Kubernetes Ecosystem – Many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DevOps</vt:lpstr>
      <vt:lpstr>Modern Infrastructure</vt:lpstr>
      <vt:lpstr>DevOps Containers Lifecycle Loop</vt:lpstr>
      <vt:lpstr>Cluster Isolation Patterns: Physical Isolation</vt:lpstr>
      <vt:lpstr>Cluster Isolation Patterns: Logical Isolation</vt:lpstr>
      <vt:lpstr>Helm</vt:lpstr>
      <vt:lpstr>Helm – The Basics</vt:lpstr>
      <vt:lpstr>Azure Kubernetes Service</vt:lpstr>
      <vt:lpstr>Managed Kubernetes on Azure – AKS</vt:lpstr>
      <vt:lpstr>AKS Virtual Nodes</vt:lpstr>
      <vt:lpstr>AKS Networking Models</vt:lpstr>
      <vt:lpstr>AKS Advanced Networking</vt:lpstr>
      <vt:lpstr>Azure Active Directory</vt:lpstr>
      <vt:lpstr>‘HTTP application routing’ Add-On</vt:lpstr>
      <vt:lpstr>‘Monitoring’ Add-On</vt:lpstr>
      <vt:lpstr>Cluster Auto Scaler</vt:lpstr>
      <vt:lpstr>Azure Dev Spaces</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2020-02-18T18:58:15Z</dcterms:modified>
  <cp:category/>
</cp:coreProperties>
</file>